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79" r:id="rId6"/>
    <p:sldId id="266" r:id="rId7"/>
    <p:sldId id="267" r:id="rId8"/>
    <p:sldId id="278" r:id="rId9"/>
    <p:sldId id="282" r:id="rId10"/>
    <p:sldId id="283" r:id="rId11"/>
    <p:sldId id="284" r:id="rId12"/>
    <p:sldId id="285" r:id="rId13"/>
    <p:sldId id="286" r:id="rId14"/>
    <p:sldId id="287" r:id="rId15"/>
    <p:sldId id="288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9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CA22C7-E525-4E9A-951C-8D3FA0FB12E3}" v="896" dt="2023-05-15T17:13:35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8" d="100"/>
          <a:sy n="48" d="100"/>
        </p:scale>
        <p:origin x="452" y="6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B05BC3E0-5E70-4B0D-A039-4D295483640F}"/>
    <pc:docChg chg="delSld modSld">
      <pc:chgData name="Danny Young" userId="cb0f4ce2-eb4f-479e-8e8f-3beb257e632f" providerId="ADAL" clId="{B05BC3E0-5E70-4B0D-A039-4D295483640F}" dt="2021-03-27T04:22:57.982" v="17" actId="20577"/>
      <pc:docMkLst>
        <pc:docMk/>
      </pc:docMkLst>
      <pc:sldChg chg="modSp mod">
        <pc:chgData name="Danny Young" userId="cb0f4ce2-eb4f-479e-8e8f-3beb257e632f" providerId="ADAL" clId="{B05BC3E0-5E70-4B0D-A039-4D295483640F}" dt="2021-03-27T04:22:57.982" v="17" actId="20577"/>
        <pc:sldMkLst>
          <pc:docMk/>
          <pc:sldMk cId="4045023080" sldId="256"/>
        </pc:sldMkLst>
        <pc:spChg chg="mod">
          <ac:chgData name="Danny Young" userId="cb0f4ce2-eb4f-479e-8e8f-3beb257e632f" providerId="ADAL" clId="{B05BC3E0-5E70-4B0D-A039-4D295483640F}" dt="2021-03-27T04:22:57.982" v="17" actId="20577"/>
          <ac:spMkLst>
            <pc:docMk/>
            <pc:sldMk cId="4045023080" sldId="256"/>
            <ac:spMk id="2" creationId="{00000000-0000-0000-0000-000000000000}"/>
          </ac:spMkLst>
        </pc:spChg>
      </pc:sldChg>
      <pc:sldChg chg="del">
        <pc:chgData name="Danny Young" userId="cb0f4ce2-eb4f-479e-8e8f-3beb257e632f" providerId="ADAL" clId="{B05BC3E0-5E70-4B0D-A039-4D295483640F}" dt="2021-03-27T04:21:07.546" v="0" actId="47"/>
        <pc:sldMkLst>
          <pc:docMk/>
          <pc:sldMk cId="0" sldId="279"/>
        </pc:sldMkLst>
      </pc:sldChg>
    </pc:docChg>
  </pc:docChgLst>
  <pc:docChgLst>
    <pc:chgData name="Danny Young" userId="cb0f4ce2-eb4f-479e-8e8f-3beb257e632f" providerId="ADAL" clId="{19CA22C7-E525-4E9A-951C-8D3FA0FB12E3}"/>
    <pc:docChg chg="undo custSel addSld delSld modSld sldOrd modMainMaster">
      <pc:chgData name="Danny Young" userId="cb0f4ce2-eb4f-479e-8e8f-3beb257e632f" providerId="ADAL" clId="{19CA22C7-E525-4E9A-951C-8D3FA0FB12E3}" dt="2023-05-15T17:13:40.156" v="3909" actId="1035"/>
      <pc:docMkLst>
        <pc:docMk/>
      </pc:docMkLst>
      <pc:sldChg chg="modSp">
        <pc:chgData name="Danny Young" userId="cb0f4ce2-eb4f-479e-8e8f-3beb257e632f" providerId="ADAL" clId="{19CA22C7-E525-4E9A-951C-8D3FA0FB12E3}" dt="2023-05-15T15:57:32.224" v="3" actId="20577"/>
        <pc:sldMkLst>
          <pc:docMk/>
          <pc:sldMk cId="4045023080" sldId="256"/>
        </pc:sldMkLst>
        <pc:spChg chg="mod">
          <ac:chgData name="Danny Young" userId="cb0f4ce2-eb4f-479e-8e8f-3beb257e632f" providerId="ADAL" clId="{19CA22C7-E525-4E9A-951C-8D3FA0FB12E3}" dt="2023-05-15T15:57:32.224" v="3" actId="20577"/>
          <ac:spMkLst>
            <pc:docMk/>
            <pc:sldMk cId="4045023080" sldId="256"/>
            <ac:spMk id="2" creationId="{00000000-0000-0000-0000-000000000000}"/>
          </ac:spMkLst>
        </pc:spChg>
      </pc:sldChg>
      <pc:sldChg chg="modSp del">
        <pc:chgData name="Danny Young" userId="cb0f4ce2-eb4f-479e-8e8f-3beb257e632f" providerId="ADAL" clId="{19CA22C7-E525-4E9A-951C-8D3FA0FB12E3}" dt="2023-05-15T17:11:15.006" v="3775" actId="2696"/>
        <pc:sldMkLst>
          <pc:docMk/>
          <pc:sldMk cId="1273538551" sldId="263"/>
        </pc:sldMkLst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4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7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9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3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5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57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58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59:14.674" v="2824" actId="1076"/>
          <ac:spMkLst>
            <pc:docMk/>
            <pc:sldMk cId="1273538551" sldId="263"/>
            <ac:spMk id="159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60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61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6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63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64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6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6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21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27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31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33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3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37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39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41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43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4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60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6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64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6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67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69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1273538551" sldId="263"/>
            <ac:spMk id="1171" creationId="{00000000-0000-0000-0000-000000000000}"/>
          </ac:spMkLst>
        </pc:spChg>
        <pc:grpChg chg="mod">
          <ac:chgData name="Danny Young" userId="cb0f4ce2-eb4f-479e-8e8f-3beb257e632f" providerId="ADAL" clId="{19CA22C7-E525-4E9A-951C-8D3FA0FB12E3}" dt="2023-05-15T15:59:18.643" v="4"/>
          <ac:grpSpMkLst>
            <pc:docMk/>
            <pc:sldMk cId="1273538551" sldId="263"/>
            <ac:grpSpMk id="1042" creationId="{00000000-0000-0000-0000-000000000000}"/>
          </ac:grpSpMkLst>
        </pc:grp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3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026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46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4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4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4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50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5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5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5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5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55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56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5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5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1273538551" sldId="263"/>
            <ac:graphicFrameMk id="1159" creationId="{00000000-0000-0000-0000-000000000000}"/>
          </ac:graphicFrameMkLst>
        </pc:graphicFrame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1273538551" sldId="263"/>
            <ac:cxnSpMk id="123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1273538551" sldId="263"/>
            <ac:cxnSpMk id="125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1273538551" sldId="263"/>
            <ac:cxnSpMk id="127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1273538551" sldId="263"/>
            <ac:cxnSpMk id="130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1273538551" sldId="263"/>
            <ac:cxnSpMk id="131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1273538551" sldId="263"/>
            <ac:cxnSpMk id="134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1273538551" sldId="263"/>
            <ac:cxnSpMk id="143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1273538551" sldId="263"/>
            <ac:cxnSpMk id="144" creationId="{00000000-0000-0000-0000-000000000000}"/>
          </ac:cxnSpMkLst>
        </pc:cxnChg>
      </pc:sldChg>
      <pc:sldChg chg="modSp del">
        <pc:chgData name="Danny Young" userId="cb0f4ce2-eb4f-479e-8e8f-3beb257e632f" providerId="ADAL" clId="{19CA22C7-E525-4E9A-951C-8D3FA0FB12E3}" dt="2023-05-15T17:11:15.171" v="3776" actId="2696"/>
        <pc:sldMkLst>
          <pc:docMk/>
          <pc:sldMk cId="2999310951" sldId="264"/>
        </pc:sldMkLst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15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157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158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24:40.635" v="1361" actId="1076"/>
          <ac:spMkLst>
            <pc:docMk/>
            <pc:sldMk cId="2999310951" sldId="264"/>
            <ac:spMk id="159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160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161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16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163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164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16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16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53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59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63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6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67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68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70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74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7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78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80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8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83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8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999310951" sldId="264"/>
            <ac:spMk id="2187" creationId="{00000000-0000-0000-0000-000000000000}"/>
          </ac:spMkLst>
        </pc:spChg>
        <pc:grpChg chg="mod">
          <ac:chgData name="Danny Young" userId="cb0f4ce2-eb4f-479e-8e8f-3beb257e632f" providerId="ADAL" clId="{19CA22C7-E525-4E9A-951C-8D3FA0FB12E3}" dt="2023-05-15T15:59:18.643" v="4"/>
          <ac:grpSpMkLst>
            <pc:docMk/>
            <pc:sldMk cId="2999310951" sldId="264"/>
            <ac:grpSpMk id="2067" creationId="{00000000-0000-0000-0000-000000000000}"/>
          </ac:grpSpMkLst>
        </pc:grp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3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46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4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4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4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50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5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5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5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5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55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56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5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5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115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2050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999310951" sldId="264"/>
            <ac:graphicFrameMk id="2172" creationId="{00000000-0000-0000-0000-000000000000}"/>
          </ac:graphicFrameMkLst>
        </pc:graphicFrame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999310951" sldId="264"/>
            <ac:cxnSpMk id="123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999310951" sldId="264"/>
            <ac:cxnSpMk id="125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999310951" sldId="264"/>
            <ac:cxnSpMk id="127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999310951" sldId="264"/>
            <ac:cxnSpMk id="130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999310951" sldId="264"/>
            <ac:cxnSpMk id="131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999310951" sldId="264"/>
            <ac:cxnSpMk id="134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999310951" sldId="264"/>
            <ac:cxnSpMk id="143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999310951" sldId="264"/>
            <ac:cxnSpMk id="144" creationId="{00000000-0000-0000-0000-000000000000}"/>
          </ac:cxnSpMkLst>
        </pc:cxnChg>
      </pc:sldChg>
      <pc:sldChg chg="modSp del">
        <pc:chgData name="Danny Young" userId="cb0f4ce2-eb4f-479e-8e8f-3beb257e632f" providerId="ADAL" clId="{19CA22C7-E525-4E9A-951C-8D3FA0FB12E3}" dt="2023-05-15T17:11:15.264" v="3777" actId="2696"/>
        <pc:sldMkLst>
          <pc:docMk/>
          <pc:sldMk cId="2410839306" sldId="265"/>
        </pc:sldMkLst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15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157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158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159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160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161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16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163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164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16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16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111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178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184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188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190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19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194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19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198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200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201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203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20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207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208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210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2410839306" sldId="265"/>
            <ac:spMk id="3212" creationId="{00000000-0000-0000-0000-000000000000}"/>
          </ac:spMkLst>
        </pc:spChg>
        <pc:grpChg chg="mod">
          <ac:chgData name="Danny Young" userId="cb0f4ce2-eb4f-479e-8e8f-3beb257e632f" providerId="ADAL" clId="{19CA22C7-E525-4E9A-951C-8D3FA0FB12E3}" dt="2023-05-15T15:59:18.643" v="4"/>
          <ac:grpSpMkLst>
            <pc:docMk/>
            <pc:sldMk cId="2410839306" sldId="265"/>
            <ac:grpSpMk id="3091" creationId="{00000000-0000-0000-0000-000000000000}"/>
          </ac:grpSpMkLst>
        </pc:grp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3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46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4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4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4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50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5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5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5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5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55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56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5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5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115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217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2410839306" sldId="265"/>
            <ac:graphicFrameMk id="3074" creationId="{00000000-0000-0000-0000-000000000000}"/>
          </ac:graphicFrameMkLst>
        </pc:graphicFrame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410839306" sldId="265"/>
            <ac:cxnSpMk id="123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410839306" sldId="265"/>
            <ac:cxnSpMk id="125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410839306" sldId="265"/>
            <ac:cxnSpMk id="127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410839306" sldId="265"/>
            <ac:cxnSpMk id="130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410839306" sldId="265"/>
            <ac:cxnSpMk id="131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410839306" sldId="265"/>
            <ac:cxnSpMk id="134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410839306" sldId="265"/>
            <ac:cxnSpMk id="143" creationId="{00000000-0000-0000-0000-000000000000}"/>
          </ac:cxnSpMkLst>
        </pc:cxnChg>
        <pc:cxnChg chg="mod">
          <ac:chgData name="Danny Young" userId="cb0f4ce2-eb4f-479e-8e8f-3beb257e632f" providerId="ADAL" clId="{19CA22C7-E525-4E9A-951C-8D3FA0FB12E3}" dt="2023-05-15T15:59:18.643" v="4"/>
          <ac:cxnSpMkLst>
            <pc:docMk/>
            <pc:sldMk cId="2410839306" sldId="265"/>
            <ac:cxnSpMk id="144" creationId="{00000000-0000-0000-0000-000000000000}"/>
          </ac:cxnSpMkLst>
        </pc:cxnChg>
      </pc:sldChg>
      <pc:sldChg chg="modSp modAnim">
        <pc:chgData name="Danny Young" userId="cb0f4ce2-eb4f-479e-8e8f-3beb257e632f" providerId="ADAL" clId="{19CA22C7-E525-4E9A-951C-8D3FA0FB12E3}" dt="2023-05-15T16:05:59.425" v="616" actId="1037"/>
        <pc:sldMkLst>
          <pc:docMk/>
          <pc:sldMk cId="2109112279" sldId="266"/>
        </pc:sldMkLst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1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1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17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18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2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30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3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38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4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4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05:59.425" v="616" actId="1037"/>
          <ac:spMkLst>
            <pc:docMk/>
            <pc:sldMk cId="2109112279" sldId="266"/>
            <ac:spMk id="47" creationId="{00000000-0000-0000-0000-000000000000}"/>
          </ac:spMkLst>
        </pc:sp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4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4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05:59.425" v="616" actId="1037"/>
          <ac:graphicFrameMkLst>
            <pc:docMk/>
            <pc:sldMk cId="2109112279" sldId="266"/>
            <ac:graphicFrameMk id="45" creationId="{00000000-0000-0000-0000-000000000000}"/>
          </ac:graphicFrameMkLst>
        </pc:graphicFrameChg>
      </pc:sldChg>
      <pc:sldChg chg="modSp ord">
        <pc:chgData name="Danny Young" userId="cb0f4ce2-eb4f-479e-8e8f-3beb257e632f" providerId="ADAL" clId="{19CA22C7-E525-4E9A-951C-8D3FA0FB12E3}" dt="2023-05-15T16:11:57.665" v="925"/>
        <pc:sldMkLst>
          <pc:docMk/>
          <pc:sldMk cId="3315379800" sldId="267"/>
        </pc:sldMkLst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3315379800" sldId="267"/>
            <ac:spMk id="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3315379800" sldId="267"/>
            <ac:spMk id="1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3315379800" sldId="267"/>
            <ac:spMk id="1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3315379800" sldId="267"/>
            <ac:spMk id="17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3315379800" sldId="267"/>
            <ac:spMk id="18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3315379800" sldId="267"/>
            <ac:spMk id="3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3315379800" sldId="267"/>
            <ac:spMk id="4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3315379800" sldId="267"/>
            <ac:spMk id="51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3315379800" sldId="267"/>
            <ac:spMk id="55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3315379800" sldId="267"/>
            <ac:spMk id="59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3315379800" sldId="267"/>
            <ac:spMk id="60" creationId="{00000000-0000-0000-0000-000000000000}"/>
          </ac:spMkLst>
        </pc:sp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4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4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50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5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5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5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56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5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5:59:18.643" v="4"/>
          <ac:graphicFrameMkLst>
            <pc:docMk/>
            <pc:sldMk cId="3315379800" sldId="267"/>
            <ac:graphicFrameMk id="58" creationId="{00000000-0000-0000-0000-000000000000}"/>
          </ac:graphicFrameMkLst>
        </pc:graphicFrameChg>
      </pc:sldChg>
      <pc:sldChg chg="modSp ord">
        <pc:chgData name="Danny Young" userId="cb0f4ce2-eb4f-479e-8e8f-3beb257e632f" providerId="ADAL" clId="{19CA22C7-E525-4E9A-951C-8D3FA0FB12E3}" dt="2023-05-15T16:21:06.725" v="1073" actId="1076"/>
        <pc:sldMkLst>
          <pc:docMk/>
          <pc:sldMk cId="3374027181" sldId="278"/>
        </pc:sldMkLst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k cId="3374027181" sldId="278"/>
            <ac:spMk id="154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6:21:01.773" v="1072" actId="20577"/>
          <ac:spMkLst>
            <pc:docMk/>
            <pc:sldMk cId="3374027181" sldId="278"/>
            <ac:spMk id="180" creationId="{00000000-0000-0000-0000-000000000000}"/>
          </ac:spMkLst>
        </pc:spChg>
        <pc:graphicFrameChg chg="mod">
          <ac:chgData name="Danny Young" userId="cb0f4ce2-eb4f-479e-8e8f-3beb257e632f" providerId="ADAL" clId="{19CA22C7-E525-4E9A-951C-8D3FA0FB12E3}" dt="2023-05-15T16:20:55.761" v="1070" actId="1037"/>
          <ac:graphicFrameMkLst>
            <pc:docMk/>
            <pc:sldMk cId="3374027181" sldId="278"/>
            <ac:graphicFrameMk id="145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55.761" v="1070" actId="1037"/>
          <ac:graphicFrameMkLst>
            <pc:docMk/>
            <pc:sldMk cId="3374027181" sldId="278"/>
            <ac:graphicFrameMk id="146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55.761" v="1070" actId="1037"/>
          <ac:graphicFrameMkLst>
            <pc:docMk/>
            <pc:sldMk cId="3374027181" sldId="278"/>
            <ac:graphicFrameMk id="14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45.220" v="1049" actId="1037"/>
          <ac:graphicFrameMkLst>
            <pc:docMk/>
            <pc:sldMk cId="3374027181" sldId="278"/>
            <ac:graphicFrameMk id="14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45.220" v="1049" actId="1037"/>
          <ac:graphicFrameMkLst>
            <pc:docMk/>
            <pc:sldMk cId="3374027181" sldId="278"/>
            <ac:graphicFrameMk id="14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45.220" v="1049" actId="1037"/>
          <ac:graphicFrameMkLst>
            <pc:docMk/>
            <pc:sldMk cId="3374027181" sldId="278"/>
            <ac:graphicFrameMk id="150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45.220" v="1049" actId="1037"/>
          <ac:graphicFrameMkLst>
            <pc:docMk/>
            <pc:sldMk cId="3374027181" sldId="278"/>
            <ac:graphicFrameMk id="15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45.220" v="1049" actId="1037"/>
          <ac:graphicFrameMkLst>
            <pc:docMk/>
            <pc:sldMk cId="3374027181" sldId="278"/>
            <ac:graphicFrameMk id="15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45.220" v="1049" actId="1037"/>
          <ac:graphicFrameMkLst>
            <pc:docMk/>
            <pc:sldMk cId="3374027181" sldId="278"/>
            <ac:graphicFrameMk id="15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45.220" v="1049" actId="1037"/>
          <ac:graphicFrameMkLst>
            <pc:docMk/>
            <pc:sldMk cId="3374027181" sldId="278"/>
            <ac:graphicFrameMk id="155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51.990" v="1058" actId="1038"/>
          <ac:graphicFrameMkLst>
            <pc:docMk/>
            <pc:sldMk cId="3374027181" sldId="278"/>
            <ac:graphicFrameMk id="167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55.761" v="1070" actId="1037"/>
          <ac:graphicFrameMkLst>
            <pc:docMk/>
            <pc:sldMk cId="3374027181" sldId="278"/>
            <ac:graphicFrameMk id="16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51.990" v="1058" actId="1038"/>
          <ac:graphicFrameMkLst>
            <pc:docMk/>
            <pc:sldMk cId="3374027181" sldId="278"/>
            <ac:graphicFrameMk id="169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51.990" v="1058" actId="1038"/>
          <ac:graphicFrameMkLst>
            <pc:docMk/>
            <pc:sldMk cId="3374027181" sldId="278"/>
            <ac:graphicFrameMk id="170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51.990" v="1058" actId="1038"/>
          <ac:graphicFrameMkLst>
            <pc:docMk/>
            <pc:sldMk cId="3374027181" sldId="278"/>
            <ac:graphicFrameMk id="17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45.220" v="1049" actId="1037"/>
          <ac:graphicFrameMkLst>
            <pc:docMk/>
            <pc:sldMk cId="3374027181" sldId="278"/>
            <ac:graphicFrameMk id="17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45.220" v="1049" actId="1037"/>
          <ac:graphicFrameMkLst>
            <pc:docMk/>
            <pc:sldMk cId="3374027181" sldId="278"/>
            <ac:graphicFrameMk id="17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48.771" v="1050" actId="1076"/>
          <ac:graphicFrameMkLst>
            <pc:docMk/>
            <pc:sldMk cId="3374027181" sldId="278"/>
            <ac:graphicFrameMk id="17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45.220" v="1049" actId="1037"/>
          <ac:graphicFrameMkLst>
            <pc:docMk/>
            <pc:sldMk cId="3374027181" sldId="278"/>
            <ac:graphicFrameMk id="175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45.220" v="1049" actId="1037"/>
          <ac:graphicFrameMkLst>
            <pc:docMk/>
            <pc:sldMk cId="3374027181" sldId="278"/>
            <ac:graphicFrameMk id="181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51.990" v="1058" actId="1038"/>
          <ac:graphicFrameMkLst>
            <pc:docMk/>
            <pc:sldMk cId="3374027181" sldId="278"/>
            <ac:graphicFrameMk id="182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51.990" v="1058" actId="1038"/>
          <ac:graphicFrameMkLst>
            <pc:docMk/>
            <pc:sldMk cId="3374027181" sldId="278"/>
            <ac:graphicFrameMk id="183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1:06.725" v="1073" actId="1076"/>
          <ac:graphicFrameMkLst>
            <pc:docMk/>
            <pc:sldMk cId="3374027181" sldId="278"/>
            <ac:graphicFrameMk id="3074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55.761" v="1070" actId="1037"/>
          <ac:graphicFrameMkLst>
            <pc:docMk/>
            <pc:sldMk cId="3374027181" sldId="278"/>
            <ac:graphicFrameMk id="14398" creationId="{00000000-0000-0000-0000-000000000000}"/>
          </ac:graphicFrameMkLst>
        </pc:graphicFrameChg>
        <pc:graphicFrameChg chg="mod">
          <ac:chgData name="Danny Young" userId="cb0f4ce2-eb4f-479e-8e8f-3beb257e632f" providerId="ADAL" clId="{19CA22C7-E525-4E9A-951C-8D3FA0FB12E3}" dt="2023-05-15T16:20:55.761" v="1070" actId="1037"/>
          <ac:graphicFrameMkLst>
            <pc:docMk/>
            <pc:sldMk cId="3374027181" sldId="278"/>
            <ac:graphicFrameMk id="14399" creationId="{00000000-0000-0000-0000-000000000000}"/>
          </ac:graphicFrameMkLst>
        </pc:graphicFrameChg>
      </pc:sldChg>
      <pc:sldChg chg="addSp delSp modSp add modAnim">
        <pc:chgData name="Danny Young" userId="cb0f4ce2-eb4f-479e-8e8f-3beb257e632f" providerId="ADAL" clId="{19CA22C7-E525-4E9A-951C-8D3FA0FB12E3}" dt="2023-05-15T16:21:26.884" v="1077" actId="207"/>
        <pc:sldMkLst>
          <pc:docMk/>
          <pc:sldMk cId="1240355246" sldId="279"/>
        </pc:sldMkLst>
        <pc:spChg chg="mod">
          <ac:chgData name="Danny Young" userId="cb0f4ce2-eb4f-479e-8e8f-3beb257e632f" providerId="ADAL" clId="{19CA22C7-E525-4E9A-951C-8D3FA0FB12E3}" dt="2023-05-15T15:59:36.693" v="57" actId="14100"/>
          <ac:spMkLst>
            <pc:docMk/>
            <pc:sldMk cId="1240355246" sldId="279"/>
            <ac:spMk id="2" creationId="{0B53ABED-3714-45D3-A4D3-C38FC9D9D9D0}"/>
          </ac:spMkLst>
        </pc:spChg>
        <pc:spChg chg="mod">
          <ac:chgData name="Danny Young" userId="cb0f4ce2-eb4f-479e-8e8f-3beb257e632f" providerId="ADAL" clId="{19CA22C7-E525-4E9A-951C-8D3FA0FB12E3}" dt="2023-05-15T16:21:26.884" v="1077" actId="207"/>
          <ac:spMkLst>
            <pc:docMk/>
            <pc:sldMk cId="1240355246" sldId="279"/>
            <ac:spMk id="3" creationId="{46346EEF-36DE-401C-81E6-00D70BAFE520}"/>
          </ac:spMkLst>
        </pc:spChg>
        <pc:spChg chg="add del mod">
          <ac:chgData name="Danny Young" userId="cb0f4ce2-eb4f-479e-8e8f-3beb257e632f" providerId="ADAL" clId="{19CA22C7-E525-4E9A-951C-8D3FA0FB12E3}" dt="2023-05-15T16:04:49.747" v="586" actId="478"/>
          <ac:spMkLst>
            <pc:docMk/>
            <pc:sldMk cId="1240355246" sldId="279"/>
            <ac:spMk id="13" creationId="{EC70D351-F3C6-4C32-981A-578825062508}"/>
          </ac:spMkLst>
        </pc:spChg>
        <pc:spChg chg="add del mod">
          <ac:chgData name="Danny Young" userId="cb0f4ce2-eb4f-479e-8e8f-3beb257e632f" providerId="ADAL" clId="{19CA22C7-E525-4E9A-951C-8D3FA0FB12E3}" dt="2023-05-15T16:04:49.747" v="586" actId="478"/>
          <ac:spMkLst>
            <pc:docMk/>
            <pc:sldMk cId="1240355246" sldId="279"/>
            <ac:spMk id="14" creationId="{D988A8B6-2779-43C3-8C43-50A2F00AF729}"/>
          </ac:spMkLst>
        </pc:spChg>
        <pc:spChg chg="add del mod">
          <ac:chgData name="Danny Young" userId="cb0f4ce2-eb4f-479e-8e8f-3beb257e632f" providerId="ADAL" clId="{19CA22C7-E525-4E9A-951C-8D3FA0FB12E3}" dt="2023-05-15T16:04:49.747" v="586" actId="478"/>
          <ac:spMkLst>
            <pc:docMk/>
            <pc:sldMk cId="1240355246" sldId="279"/>
            <ac:spMk id="15" creationId="{84BE26B7-1392-4E49-8A75-D3FAC7BB20FA}"/>
          </ac:spMkLst>
        </pc:spChg>
        <pc:spChg chg="add del mod">
          <ac:chgData name="Danny Young" userId="cb0f4ce2-eb4f-479e-8e8f-3beb257e632f" providerId="ADAL" clId="{19CA22C7-E525-4E9A-951C-8D3FA0FB12E3}" dt="2023-05-15T16:04:49.747" v="586" actId="478"/>
          <ac:spMkLst>
            <pc:docMk/>
            <pc:sldMk cId="1240355246" sldId="279"/>
            <ac:spMk id="16" creationId="{567E0313-D92A-40ED-B526-5F745D092EA3}"/>
          </ac:spMkLst>
        </pc:spChg>
        <pc:spChg chg="add mod">
          <ac:chgData name="Danny Young" userId="cb0f4ce2-eb4f-479e-8e8f-3beb257e632f" providerId="ADAL" clId="{19CA22C7-E525-4E9A-951C-8D3FA0FB12E3}" dt="2023-05-15T16:03:15.224" v="585" actId="1036"/>
          <ac:spMkLst>
            <pc:docMk/>
            <pc:sldMk cId="1240355246" sldId="279"/>
            <ac:spMk id="17" creationId="{07A9DE92-1BF1-48B9-AEBD-74277C350A98}"/>
          </ac:spMkLst>
        </pc:spChg>
        <pc:spChg chg="add mod">
          <ac:chgData name="Danny Young" userId="cb0f4ce2-eb4f-479e-8e8f-3beb257e632f" providerId="ADAL" clId="{19CA22C7-E525-4E9A-951C-8D3FA0FB12E3}" dt="2023-05-15T16:07:02.195" v="789" actId="1037"/>
          <ac:spMkLst>
            <pc:docMk/>
            <pc:sldMk cId="1240355246" sldId="279"/>
            <ac:spMk id="27" creationId="{8C2C8787-660D-479A-89C1-2980A77D498E}"/>
          </ac:spMkLst>
        </pc:spChg>
        <pc:spChg chg="add mod">
          <ac:chgData name="Danny Young" userId="cb0f4ce2-eb4f-479e-8e8f-3beb257e632f" providerId="ADAL" clId="{19CA22C7-E525-4E9A-951C-8D3FA0FB12E3}" dt="2023-05-15T16:07:02.195" v="789" actId="1037"/>
          <ac:spMkLst>
            <pc:docMk/>
            <pc:sldMk cId="1240355246" sldId="279"/>
            <ac:spMk id="28" creationId="{41DF9131-2E23-49E5-B440-2915103D766B}"/>
          </ac:spMkLst>
        </pc:spChg>
        <pc:spChg chg="add mod">
          <ac:chgData name="Danny Young" userId="cb0f4ce2-eb4f-479e-8e8f-3beb257e632f" providerId="ADAL" clId="{19CA22C7-E525-4E9A-951C-8D3FA0FB12E3}" dt="2023-05-15T16:07:02.195" v="789" actId="1037"/>
          <ac:spMkLst>
            <pc:docMk/>
            <pc:sldMk cId="1240355246" sldId="279"/>
            <ac:spMk id="29" creationId="{40EF2509-2A9D-415F-ACB4-632078282C90}"/>
          </ac:spMkLst>
        </pc:spChg>
        <pc:spChg chg="add mod">
          <ac:chgData name="Danny Young" userId="cb0f4ce2-eb4f-479e-8e8f-3beb257e632f" providerId="ADAL" clId="{19CA22C7-E525-4E9A-951C-8D3FA0FB12E3}" dt="2023-05-15T16:07:02.195" v="789" actId="1037"/>
          <ac:spMkLst>
            <pc:docMk/>
            <pc:sldMk cId="1240355246" sldId="279"/>
            <ac:spMk id="30" creationId="{86B7E7C0-2102-4523-A983-E7E0D9C3C957}"/>
          </ac:spMkLst>
        </pc:spChg>
        <pc:spChg chg="add del mod">
          <ac:chgData name="Danny Young" userId="cb0f4ce2-eb4f-479e-8e8f-3beb257e632f" providerId="ADAL" clId="{19CA22C7-E525-4E9A-951C-8D3FA0FB12E3}" dt="2023-05-15T16:06:09.640" v="658" actId="478"/>
          <ac:spMkLst>
            <pc:docMk/>
            <pc:sldMk cId="1240355246" sldId="279"/>
            <ac:spMk id="35" creationId="{EF6EDB8E-86F6-4250-ADFA-6C72628A2DE2}"/>
          </ac:spMkLst>
        </pc:spChg>
        <pc:spChg chg="add mod">
          <ac:chgData name="Danny Young" userId="cb0f4ce2-eb4f-479e-8e8f-3beb257e632f" providerId="ADAL" clId="{19CA22C7-E525-4E9A-951C-8D3FA0FB12E3}" dt="2023-05-15T16:09:05.458" v="893" actId="1037"/>
          <ac:spMkLst>
            <pc:docMk/>
            <pc:sldMk cId="1240355246" sldId="279"/>
            <ac:spMk id="36" creationId="{0DE8FB3E-4A39-40A7-AAE9-13E7E55AFB91}"/>
          </ac:spMkLst>
        </pc:spChg>
        <pc:spChg chg="add mod">
          <ac:chgData name="Danny Young" userId="cb0f4ce2-eb4f-479e-8e8f-3beb257e632f" providerId="ADAL" clId="{19CA22C7-E525-4E9A-951C-8D3FA0FB12E3}" dt="2023-05-15T16:09:01.039" v="888" actId="1038"/>
          <ac:spMkLst>
            <pc:docMk/>
            <pc:sldMk cId="1240355246" sldId="279"/>
            <ac:spMk id="40" creationId="{538B8F11-B17D-49D7-A560-D6C500B4FF3C}"/>
          </ac:spMkLst>
        </pc:spChg>
        <pc:spChg chg="add mod">
          <ac:chgData name="Danny Young" userId="cb0f4ce2-eb4f-479e-8e8f-3beb257e632f" providerId="ADAL" clId="{19CA22C7-E525-4E9A-951C-8D3FA0FB12E3}" dt="2023-05-15T16:09:47.308" v="918" actId="20577"/>
          <ac:spMkLst>
            <pc:docMk/>
            <pc:sldMk cId="1240355246" sldId="279"/>
            <ac:spMk id="44" creationId="{F96E57B0-955C-453A-8A9D-BF43C1C7DC9C}"/>
          </ac:spMkLst>
        </pc:spChg>
        <pc:spChg chg="add mod">
          <ac:chgData name="Danny Young" userId="cb0f4ce2-eb4f-479e-8e8f-3beb257e632f" providerId="ADAL" clId="{19CA22C7-E525-4E9A-951C-8D3FA0FB12E3}" dt="2023-05-15T16:09:48.917" v="919" actId="20577"/>
          <ac:spMkLst>
            <pc:docMk/>
            <pc:sldMk cId="1240355246" sldId="279"/>
            <ac:spMk id="48" creationId="{1F34CB84-B130-409B-8A3E-8577B8E9C2F7}"/>
          </ac:spMkLst>
        </pc:spChg>
        <pc:spChg chg="add mod">
          <ac:chgData name="Danny Young" userId="cb0f4ce2-eb4f-479e-8e8f-3beb257e632f" providerId="ADAL" clId="{19CA22C7-E525-4E9A-951C-8D3FA0FB12E3}" dt="2023-05-15T16:09:51.958" v="920" actId="20577"/>
          <ac:spMkLst>
            <pc:docMk/>
            <pc:sldMk cId="1240355246" sldId="279"/>
            <ac:spMk id="52" creationId="{FDF1BF10-ECD4-480E-B8AB-0B822C5E4BD0}"/>
          </ac:spMkLst>
        </pc:spChg>
        <pc:spChg chg="add mod">
          <ac:chgData name="Danny Young" userId="cb0f4ce2-eb4f-479e-8e8f-3beb257e632f" providerId="ADAL" clId="{19CA22C7-E525-4E9A-951C-8D3FA0FB12E3}" dt="2023-05-15T16:09:54.334" v="921" actId="20577"/>
          <ac:spMkLst>
            <pc:docMk/>
            <pc:sldMk cId="1240355246" sldId="279"/>
            <ac:spMk id="56" creationId="{50E0932F-7A67-444D-AAFA-ED4341CE8A5E}"/>
          </ac:spMkLst>
        </pc:spChg>
        <pc:spChg chg="add mod">
          <ac:chgData name="Danny Young" userId="cb0f4ce2-eb4f-479e-8e8f-3beb257e632f" providerId="ADAL" clId="{19CA22C7-E525-4E9A-951C-8D3FA0FB12E3}" dt="2023-05-15T16:09:56.983" v="922" actId="20577"/>
          <ac:spMkLst>
            <pc:docMk/>
            <pc:sldMk cId="1240355246" sldId="279"/>
            <ac:spMk id="60" creationId="{6C39CF47-0332-4387-B661-B74BFEC72646}"/>
          </ac:spMkLst>
        </pc:spChg>
        <pc:spChg chg="add mod">
          <ac:chgData name="Danny Young" userId="cb0f4ce2-eb4f-479e-8e8f-3beb257e632f" providerId="ADAL" clId="{19CA22C7-E525-4E9A-951C-8D3FA0FB12E3}" dt="2023-05-15T16:09:59.447" v="923" actId="20577"/>
          <ac:spMkLst>
            <pc:docMk/>
            <pc:sldMk cId="1240355246" sldId="279"/>
            <ac:spMk id="64" creationId="{08DB17B1-8A88-438B-B48B-11561A66636C}"/>
          </ac:spMkLst>
        </pc:spChg>
        <pc:spChg chg="add mod">
          <ac:chgData name="Danny Young" userId="cb0f4ce2-eb4f-479e-8e8f-3beb257e632f" providerId="ADAL" clId="{19CA22C7-E525-4E9A-951C-8D3FA0FB12E3}" dt="2023-05-15T16:10:01.922" v="924" actId="20577"/>
          <ac:spMkLst>
            <pc:docMk/>
            <pc:sldMk cId="1240355246" sldId="279"/>
            <ac:spMk id="68" creationId="{CF0A0B6C-C96A-4C76-8A4F-AE8694E60A2E}"/>
          </ac:spMkLst>
        </pc:spChg>
        <pc:graphicFrameChg chg="add del mod">
          <ac:chgData name="Danny Young" userId="cb0f4ce2-eb4f-479e-8e8f-3beb257e632f" providerId="ADAL" clId="{19CA22C7-E525-4E9A-951C-8D3FA0FB12E3}" dt="2023-05-15T16:04:49.747" v="586" actId="478"/>
          <ac:graphicFrameMkLst>
            <pc:docMk/>
            <pc:sldMk cId="1240355246" sldId="279"/>
            <ac:graphicFrameMk id="4" creationId="{185D00E6-06D9-4CFF-9A70-D54745642C0D}"/>
          </ac:graphicFrameMkLst>
        </pc:graphicFrameChg>
        <pc:graphicFrameChg chg="add del mod">
          <ac:chgData name="Danny Young" userId="cb0f4ce2-eb4f-479e-8e8f-3beb257e632f" providerId="ADAL" clId="{19CA22C7-E525-4E9A-951C-8D3FA0FB12E3}" dt="2023-05-15T16:04:49.747" v="586" actId="478"/>
          <ac:graphicFrameMkLst>
            <pc:docMk/>
            <pc:sldMk cId="1240355246" sldId="279"/>
            <ac:graphicFrameMk id="5" creationId="{004776FD-0A4E-4406-BF06-FBB5F0F92456}"/>
          </ac:graphicFrameMkLst>
        </pc:graphicFrameChg>
        <pc:graphicFrameChg chg="add del mod">
          <ac:chgData name="Danny Young" userId="cb0f4ce2-eb4f-479e-8e8f-3beb257e632f" providerId="ADAL" clId="{19CA22C7-E525-4E9A-951C-8D3FA0FB12E3}" dt="2023-05-15T16:04:49.747" v="586" actId="478"/>
          <ac:graphicFrameMkLst>
            <pc:docMk/>
            <pc:sldMk cId="1240355246" sldId="279"/>
            <ac:graphicFrameMk id="6" creationId="{183F0EC4-56CA-47DC-9079-683F74FCCC36}"/>
          </ac:graphicFrameMkLst>
        </pc:graphicFrameChg>
        <pc:graphicFrameChg chg="add del mod">
          <ac:chgData name="Danny Young" userId="cb0f4ce2-eb4f-479e-8e8f-3beb257e632f" providerId="ADAL" clId="{19CA22C7-E525-4E9A-951C-8D3FA0FB12E3}" dt="2023-05-15T16:04:49.747" v="586" actId="478"/>
          <ac:graphicFrameMkLst>
            <pc:docMk/>
            <pc:sldMk cId="1240355246" sldId="279"/>
            <ac:graphicFrameMk id="7" creationId="{124D450F-A538-4B2E-AEDD-2A16A6083753}"/>
          </ac:graphicFrameMkLst>
        </pc:graphicFrameChg>
        <pc:graphicFrameChg chg="add del mod">
          <ac:chgData name="Danny Young" userId="cb0f4ce2-eb4f-479e-8e8f-3beb257e632f" providerId="ADAL" clId="{19CA22C7-E525-4E9A-951C-8D3FA0FB12E3}" dt="2023-05-15T16:04:49.747" v="586" actId="478"/>
          <ac:graphicFrameMkLst>
            <pc:docMk/>
            <pc:sldMk cId="1240355246" sldId="279"/>
            <ac:graphicFrameMk id="8" creationId="{1D6F080B-F558-443E-89F1-CF3788E4B3F5}"/>
          </ac:graphicFrameMkLst>
        </pc:graphicFrameChg>
        <pc:graphicFrameChg chg="add del mod">
          <ac:chgData name="Danny Young" userId="cb0f4ce2-eb4f-479e-8e8f-3beb257e632f" providerId="ADAL" clId="{19CA22C7-E525-4E9A-951C-8D3FA0FB12E3}" dt="2023-05-15T16:04:49.747" v="586" actId="478"/>
          <ac:graphicFrameMkLst>
            <pc:docMk/>
            <pc:sldMk cId="1240355246" sldId="279"/>
            <ac:graphicFrameMk id="9" creationId="{C6983B4B-E746-4581-8F6E-9B8FD8A5226D}"/>
          </ac:graphicFrameMkLst>
        </pc:graphicFrameChg>
        <pc:graphicFrameChg chg="add del mod">
          <ac:chgData name="Danny Young" userId="cb0f4ce2-eb4f-479e-8e8f-3beb257e632f" providerId="ADAL" clId="{19CA22C7-E525-4E9A-951C-8D3FA0FB12E3}" dt="2023-05-15T16:04:49.747" v="586" actId="478"/>
          <ac:graphicFrameMkLst>
            <pc:docMk/>
            <pc:sldMk cId="1240355246" sldId="279"/>
            <ac:graphicFrameMk id="10" creationId="{9ADC04BD-6B8D-4AFD-AAFD-8EDF657EC203}"/>
          </ac:graphicFrameMkLst>
        </pc:graphicFrameChg>
        <pc:graphicFrameChg chg="add del mod">
          <ac:chgData name="Danny Young" userId="cb0f4ce2-eb4f-479e-8e8f-3beb257e632f" providerId="ADAL" clId="{19CA22C7-E525-4E9A-951C-8D3FA0FB12E3}" dt="2023-05-15T16:04:49.747" v="586" actId="478"/>
          <ac:graphicFrameMkLst>
            <pc:docMk/>
            <pc:sldMk cId="1240355246" sldId="279"/>
            <ac:graphicFrameMk id="11" creationId="{12437669-24A3-4CDE-9FD0-ECCF3DC982E1}"/>
          </ac:graphicFrameMkLst>
        </pc:graphicFrameChg>
        <pc:graphicFrameChg chg="add del mod">
          <ac:chgData name="Danny Young" userId="cb0f4ce2-eb4f-479e-8e8f-3beb257e632f" providerId="ADAL" clId="{19CA22C7-E525-4E9A-951C-8D3FA0FB12E3}" dt="2023-05-15T16:04:49.747" v="586" actId="478"/>
          <ac:graphicFrameMkLst>
            <pc:docMk/>
            <pc:sldMk cId="1240355246" sldId="279"/>
            <ac:graphicFrameMk id="12" creationId="{75122074-B7DD-41CA-ABA0-EEEFBF1D887F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7:07.148" v="790" actId="1076"/>
          <ac:graphicFrameMkLst>
            <pc:docMk/>
            <pc:sldMk cId="1240355246" sldId="279"/>
            <ac:graphicFrameMk id="18" creationId="{A2CD3B16-8ED8-4449-9458-1E62CCB4313E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6:55.800" v="786" actId="14100"/>
          <ac:graphicFrameMkLst>
            <pc:docMk/>
            <pc:sldMk cId="1240355246" sldId="279"/>
            <ac:graphicFrameMk id="19" creationId="{DC52548E-5D6F-4DC0-8B8B-4194EF4B77DC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6:55.800" v="786" actId="14100"/>
          <ac:graphicFrameMkLst>
            <pc:docMk/>
            <pc:sldMk cId="1240355246" sldId="279"/>
            <ac:graphicFrameMk id="20" creationId="{76E4149C-2FFF-486B-A6B1-E499847D695D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6:55.800" v="786" actId="14100"/>
          <ac:graphicFrameMkLst>
            <pc:docMk/>
            <pc:sldMk cId="1240355246" sldId="279"/>
            <ac:graphicFrameMk id="21" creationId="{93011687-3D03-45A3-B7E5-34480FCE6831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6:55.800" v="786" actId="14100"/>
          <ac:graphicFrameMkLst>
            <pc:docMk/>
            <pc:sldMk cId="1240355246" sldId="279"/>
            <ac:graphicFrameMk id="22" creationId="{D12D6E31-C78D-4685-BC0B-42B6FD58C77F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6:55.800" v="786" actId="14100"/>
          <ac:graphicFrameMkLst>
            <pc:docMk/>
            <pc:sldMk cId="1240355246" sldId="279"/>
            <ac:graphicFrameMk id="23" creationId="{3BC4CA98-1B63-4ABB-83BA-2A74CF2C2E54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6:55.800" v="786" actId="14100"/>
          <ac:graphicFrameMkLst>
            <pc:docMk/>
            <pc:sldMk cId="1240355246" sldId="279"/>
            <ac:graphicFrameMk id="24" creationId="{40D3195D-CBF7-4349-A225-FA338593C514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6:55.800" v="786" actId="14100"/>
          <ac:graphicFrameMkLst>
            <pc:docMk/>
            <pc:sldMk cId="1240355246" sldId="279"/>
            <ac:graphicFrameMk id="25" creationId="{0582BB14-220B-4918-8281-3A67B954EF97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6:55.800" v="786" actId="14100"/>
          <ac:graphicFrameMkLst>
            <pc:docMk/>
            <pc:sldMk cId="1240355246" sldId="279"/>
            <ac:graphicFrameMk id="26" creationId="{9030C889-9FEA-47F8-85FD-F2F3C8F68224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6:55.800" v="786" actId="14100"/>
          <ac:graphicFrameMkLst>
            <pc:docMk/>
            <pc:sldMk cId="1240355246" sldId="279"/>
            <ac:graphicFrameMk id="31" creationId="{CD84B159-497A-4630-9DE6-0D02C7778A6B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6:55.800" v="786" actId="14100"/>
          <ac:graphicFrameMkLst>
            <pc:docMk/>
            <pc:sldMk cId="1240355246" sldId="279"/>
            <ac:graphicFrameMk id="32" creationId="{792DCF11-7057-49C0-BCC2-635513FF091F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6:55.800" v="786" actId="14100"/>
          <ac:graphicFrameMkLst>
            <pc:docMk/>
            <pc:sldMk cId="1240355246" sldId="279"/>
            <ac:graphicFrameMk id="33" creationId="{6A97441F-3C85-49F3-9268-FF285552D740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6:55.800" v="786" actId="14100"/>
          <ac:graphicFrameMkLst>
            <pc:docMk/>
            <pc:sldMk cId="1240355246" sldId="279"/>
            <ac:graphicFrameMk id="34" creationId="{2F33A6DB-6487-4917-ACFF-779ADE73550D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37" creationId="{9480F378-36AE-41F4-8210-6F23426DF3EC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38" creationId="{3BF71995-7730-4CDD-B199-BDF102367034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39" creationId="{96510134-9ECA-4499-8058-D8A4BB1F3D6A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41" creationId="{E74F1028-8E95-4943-821A-3E3EA7ED95A3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42" creationId="{B1489FD9-71DA-4035-AA29-355D3794C5E0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43" creationId="{B0EB0B72-743B-4C3B-B0C8-F66A3A3FDE88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10.505" v="895"/>
          <ac:graphicFrameMkLst>
            <pc:docMk/>
            <pc:sldMk cId="1240355246" sldId="279"/>
            <ac:graphicFrameMk id="45" creationId="{55A7DA21-6303-401A-815C-D73CFCFCE250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46" creationId="{2D7CF400-3B41-45DD-A16D-2074311821EB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13.487" v="897"/>
          <ac:graphicFrameMkLst>
            <pc:docMk/>
            <pc:sldMk cId="1240355246" sldId="279"/>
            <ac:graphicFrameMk id="47" creationId="{23E1FA1D-87DA-4BC4-8E1D-A3CC37284AE8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49" creationId="{CDF02150-516F-471E-94FE-DF0E96D10B1A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16.707" v="899"/>
          <ac:graphicFrameMkLst>
            <pc:docMk/>
            <pc:sldMk cId="1240355246" sldId="279"/>
            <ac:graphicFrameMk id="50" creationId="{5E3C85D4-2D7F-44AC-B2C6-61CB377E74CA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51" creationId="{48724ACF-DCD9-460F-BC1C-58E47C53F80D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53" creationId="{9EB96CD8-E0A0-4C18-AF42-5F8B164C30A6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20.068" v="901"/>
          <ac:graphicFrameMkLst>
            <pc:docMk/>
            <pc:sldMk cId="1240355246" sldId="279"/>
            <ac:graphicFrameMk id="54" creationId="{7DB05929-F736-452A-8983-97F31D9C43FA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22.996" v="903"/>
          <ac:graphicFrameMkLst>
            <pc:docMk/>
            <pc:sldMk cId="1240355246" sldId="279"/>
            <ac:graphicFrameMk id="55" creationId="{12003DE5-E355-4551-9CCE-E16F804416E5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26.123" v="905"/>
          <ac:graphicFrameMkLst>
            <pc:docMk/>
            <pc:sldMk cId="1240355246" sldId="279"/>
            <ac:graphicFrameMk id="57" creationId="{233F9039-1A6E-4902-99F5-991F3ECB9558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33.271" v="909"/>
          <ac:graphicFrameMkLst>
            <pc:docMk/>
            <pc:sldMk cId="1240355246" sldId="279"/>
            <ac:graphicFrameMk id="58" creationId="{51E71066-3830-4721-9F80-740DC3DEDA5B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29.861" v="907"/>
          <ac:graphicFrameMkLst>
            <pc:docMk/>
            <pc:sldMk cId="1240355246" sldId="279"/>
            <ac:graphicFrameMk id="59" creationId="{E50EBD74-693B-45AC-A7AD-B7525BDD0085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61" creationId="{F0B3C5A0-16BD-43A5-99C7-74B61BFFEFC6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39.630" v="913"/>
          <ac:graphicFrameMkLst>
            <pc:docMk/>
            <pc:sldMk cId="1240355246" sldId="279"/>
            <ac:graphicFrameMk id="62" creationId="{052E697B-B572-4E9B-BB0C-B3BD415C9AC9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63" creationId="{AA032E83-B5F8-46EE-8B70-FFD6034D9AF6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36.445" v="911"/>
          <ac:graphicFrameMkLst>
            <pc:docMk/>
            <pc:sldMk cId="1240355246" sldId="279"/>
            <ac:graphicFrameMk id="65" creationId="{5494C716-086B-41EA-A621-2D2A4DB121C3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01.039" v="888" actId="1038"/>
          <ac:graphicFrameMkLst>
            <pc:docMk/>
            <pc:sldMk cId="1240355246" sldId="279"/>
            <ac:graphicFrameMk id="66" creationId="{6FBF15A5-4083-4E43-8751-AD376E75F167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42.487" v="915"/>
          <ac:graphicFrameMkLst>
            <pc:docMk/>
            <pc:sldMk cId="1240355246" sldId="279"/>
            <ac:graphicFrameMk id="67" creationId="{B0CE6FAC-9CCE-4BED-B4D1-214F08897778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09:45.499" v="917"/>
          <ac:graphicFrameMkLst>
            <pc:docMk/>
            <pc:sldMk cId="1240355246" sldId="279"/>
            <ac:graphicFrameMk id="69" creationId="{2C80973F-CE03-463D-95A5-B0FFDC64B057}"/>
          </ac:graphicFrameMkLst>
        </pc:graphicFrameChg>
      </pc:sldChg>
      <pc:sldChg chg="addSp delSp modSp add del modAnim">
        <pc:chgData name="Danny Young" userId="cb0f4ce2-eb4f-479e-8e8f-3beb257e632f" providerId="ADAL" clId="{19CA22C7-E525-4E9A-951C-8D3FA0FB12E3}" dt="2023-05-15T17:11:14.658" v="3773" actId="2696"/>
        <pc:sldMkLst>
          <pc:docMk/>
          <pc:sldMk cId="3595945863" sldId="280"/>
        </pc:sldMkLst>
        <pc:spChg chg="del mod">
          <ac:chgData name="Danny Young" userId="cb0f4ce2-eb4f-479e-8e8f-3beb257e632f" providerId="ADAL" clId="{19CA22C7-E525-4E9A-951C-8D3FA0FB12E3}" dt="2023-05-15T16:21:58.419" v="1144" actId="478"/>
          <ac:spMkLst>
            <pc:docMk/>
            <pc:sldMk cId="3595945863" sldId="280"/>
            <ac:spMk id="2" creationId="{28D4E049-556A-49FE-96DB-9196D31564C0}"/>
          </ac:spMkLst>
        </pc:spChg>
        <pc:spChg chg="mod">
          <ac:chgData name="Danny Young" userId="cb0f4ce2-eb4f-479e-8e8f-3beb257e632f" providerId="ADAL" clId="{19CA22C7-E525-4E9A-951C-8D3FA0FB12E3}" dt="2023-05-15T16:23:26.345" v="1242" actId="14100"/>
          <ac:spMkLst>
            <pc:docMk/>
            <pc:sldMk cId="3595945863" sldId="280"/>
            <ac:spMk id="3" creationId="{8EE2833A-DC2F-424D-A8AF-D7EABF03EA90}"/>
          </ac:spMkLst>
        </pc:spChg>
        <pc:spChg chg="add mod">
          <ac:chgData name="Danny Young" userId="cb0f4ce2-eb4f-479e-8e8f-3beb257e632f" providerId="ADAL" clId="{19CA22C7-E525-4E9A-951C-8D3FA0FB12E3}" dt="2023-05-15T16:23:55.628" v="1349" actId="1037"/>
          <ac:spMkLst>
            <pc:docMk/>
            <pc:sldMk cId="3595945863" sldId="280"/>
            <ac:spMk id="7" creationId="{8FDA5177-0D07-4789-8655-8F90A2E19DEA}"/>
          </ac:spMkLst>
        </pc:spChg>
        <pc:grpChg chg="add mod">
          <ac:chgData name="Danny Young" userId="cb0f4ce2-eb4f-479e-8e8f-3beb257e632f" providerId="ADAL" clId="{19CA22C7-E525-4E9A-951C-8D3FA0FB12E3}" dt="2023-05-15T16:24:56.556" v="1372" actId="1076"/>
          <ac:grpSpMkLst>
            <pc:docMk/>
            <pc:sldMk cId="3595945863" sldId="280"/>
            <ac:grpSpMk id="9" creationId="{1CDCB16F-AA14-4325-B7EA-B506B08AF05E}"/>
          </ac:grpSpMkLst>
        </pc:grpChg>
        <pc:graphicFrameChg chg="add mod">
          <ac:chgData name="Danny Young" userId="cb0f4ce2-eb4f-479e-8e8f-3beb257e632f" providerId="ADAL" clId="{19CA22C7-E525-4E9A-951C-8D3FA0FB12E3}" dt="2023-05-15T16:26:38.288" v="1480" actId="1035"/>
          <ac:graphicFrameMkLst>
            <pc:docMk/>
            <pc:sldMk cId="3595945863" sldId="280"/>
            <ac:graphicFrameMk id="4" creationId="{60E1AE92-10E0-45CA-8D1C-D4F54B213E95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26:38.288" v="1480" actId="1035"/>
          <ac:graphicFrameMkLst>
            <pc:docMk/>
            <pc:sldMk cId="3595945863" sldId="280"/>
            <ac:graphicFrameMk id="5" creationId="{27DDCC9F-9E36-4C40-A204-1D600A7453C4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26:38.288" v="1480" actId="1035"/>
          <ac:graphicFrameMkLst>
            <pc:docMk/>
            <pc:sldMk cId="3595945863" sldId="280"/>
            <ac:graphicFrameMk id="6" creationId="{6CC85139-3597-457B-9C85-E75C9D3CBD7A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26:38.288" v="1480" actId="1035"/>
          <ac:graphicFrameMkLst>
            <pc:docMk/>
            <pc:sldMk cId="3595945863" sldId="280"/>
            <ac:graphicFrameMk id="8" creationId="{FB349122-79F8-4B0C-B3CC-35CE7D0B5CE9}"/>
          </ac:graphicFrameMkLst>
        </pc:graphicFrameChg>
        <pc:cxnChg chg="add mod">
          <ac:chgData name="Danny Young" userId="cb0f4ce2-eb4f-479e-8e8f-3beb257e632f" providerId="ADAL" clId="{19CA22C7-E525-4E9A-951C-8D3FA0FB12E3}" dt="2023-05-15T16:26:02.501" v="1432" actId="692"/>
          <ac:cxnSpMkLst>
            <pc:docMk/>
            <pc:sldMk cId="3595945863" sldId="280"/>
            <ac:cxnSpMk id="113" creationId="{E5FDB710-5DDD-498B-8A7C-8C3D16E63E97}"/>
          </ac:cxnSpMkLst>
        </pc:cxnChg>
        <pc:cxnChg chg="add mod">
          <ac:chgData name="Danny Young" userId="cb0f4ce2-eb4f-479e-8e8f-3beb257e632f" providerId="ADAL" clId="{19CA22C7-E525-4E9A-951C-8D3FA0FB12E3}" dt="2023-05-15T16:26:02.501" v="1432" actId="692"/>
          <ac:cxnSpMkLst>
            <pc:docMk/>
            <pc:sldMk cId="3595945863" sldId="280"/>
            <ac:cxnSpMk id="114" creationId="{6218A709-45C2-4394-8F70-4F5352CE506B}"/>
          </ac:cxnSpMkLst>
        </pc:cxnChg>
        <pc:cxnChg chg="add mod">
          <ac:chgData name="Danny Young" userId="cb0f4ce2-eb4f-479e-8e8f-3beb257e632f" providerId="ADAL" clId="{19CA22C7-E525-4E9A-951C-8D3FA0FB12E3}" dt="2023-05-15T16:26:09.440" v="1467" actId="1037"/>
          <ac:cxnSpMkLst>
            <pc:docMk/>
            <pc:sldMk cId="3595945863" sldId="280"/>
            <ac:cxnSpMk id="115" creationId="{DD702D3B-65E2-4637-B859-F7197E38B0E9}"/>
          </ac:cxnSpMkLst>
        </pc:cxnChg>
        <pc:cxnChg chg="add mod">
          <ac:chgData name="Danny Young" userId="cb0f4ce2-eb4f-479e-8e8f-3beb257e632f" providerId="ADAL" clId="{19CA22C7-E525-4E9A-951C-8D3FA0FB12E3}" dt="2023-05-15T16:26:09.440" v="1467" actId="1037"/>
          <ac:cxnSpMkLst>
            <pc:docMk/>
            <pc:sldMk cId="3595945863" sldId="280"/>
            <ac:cxnSpMk id="116" creationId="{94FDBADE-BF67-4427-B809-7CB2F944AF63}"/>
          </ac:cxnSpMkLst>
        </pc:cxnChg>
      </pc:sldChg>
      <pc:sldChg chg="addSp delSp add del">
        <pc:chgData name="Danny Young" userId="cb0f4ce2-eb4f-479e-8e8f-3beb257e632f" providerId="ADAL" clId="{19CA22C7-E525-4E9A-951C-8D3FA0FB12E3}" dt="2023-05-15T17:11:14.793" v="3774" actId="2696"/>
        <pc:sldMkLst>
          <pc:docMk/>
          <pc:sldMk cId="324104992" sldId="281"/>
        </pc:sldMkLst>
        <pc:spChg chg="del">
          <ac:chgData name="Danny Young" userId="cb0f4ce2-eb4f-479e-8e8f-3beb257e632f" providerId="ADAL" clId="{19CA22C7-E525-4E9A-951C-8D3FA0FB12E3}" dt="2023-05-15T16:37:43" v="1483" actId="478"/>
          <ac:spMkLst>
            <pc:docMk/>
            <pc:sldMk cId="324104992" sldId="281"/>
            <ac:spMk id="2" creationId="{056480B4-F8CC-41ED-941D-56BB38252189}"/>
          </ac:spMkLst>
        </pc:spChg>
        <pc:spChg chg="del">
          <ac:chgData name="Danny Young" userId="cb0f4ce2-eb4f-479e-8e8f-3beb257e632f" providerId="ADAL" clId="{19CA22C7-E525-4E9A-951C-8D3FA0FB12E3}" dt="2023-05-15T16:37:43" v="1483" actId="478"/>
          <ac:spMkLst>
            <pc:docMk/>
            <pc:sldMk cId="324104992" sldId="281"/>
            <ac:spMk id="3" creationId="{6DDFC6E1-273D-4A56-8F46-26EBD3A23920}"/>
          </ac:spMkLst>
        </pc:spChg>
        <pc:grpChg chg="add">
          <ac:chgData name="Danny Young" userId="cb0f4ce2-eb4f-479e-8e8f-3beb257e632f" providerId="ADAL" clId="{19CA22C7-E525-4E9A-951C-8D3FA0FB12E3}" dt="2023-05-15T16:37:39.956" v="1482"/>
          <ac:grpSpMkLst>
            <pc:docMk/>
            <pc:sldMk cId="324104992" sldId="281"/>
            <ac:grpSpMk id="4" creationId="{2725DCE7-B4A5-4215-9536-5D374153440B}"/>
          </ac:grpSpMkLst>
        </pc:grpChg>
      </pc:sldChg>
      <pc:sldChg chg="addSp delSp modSp add delAnim modAnim">
        <pc:chgData name="Danny Young" userId="cb0f4ce2-eb4f-479e-8e8f-3beb257e632f" providerId="ADAL" clId="{19CA22C7-E525-4E9A-951C-8D3FA0FB12E3}" dt="2023-05-15T16:54:06.392" v="2451"/>
        <pc:sldMkLst>
          <pc:docMk/>
          <pc:sldMk cId="2059152623" sldId="282"/>
        </pc:sldMkLst>
        <pc:spChg chg="mod">
          <ac:chgData name="Danny Young" userId="cb0f4ce2-eb4f-479e-8e8f-3beb257e632f" providerId="ADAL" clId="{19CA22C7-E525-4E9A-951C-8D3FA0FB12E3}" dt="2023-05-15T16:48:13.460" v="2017" actId="1035"/>
          <ac:spMkLst>
            <pc:docMk/>
            <pc:sldMk cId="2059152623" sldId="282"/>
            <ac:spMk id="2" creationId="{E6C837A2-43C0-4944-A15A-F5773F29B82E}"/>
          </ac:spMkLst>
        </pc:spChg>
        <pc:spChg chg="mod">
          <ac:chgData name="Danny Young" userId="cb0f4ce2-eb4f-479e-8e8f-3beb257e632f" providerId="ADAL" clId="{19CA22C7-E525-4E9A-951C-8D3FA0FB12E3}" dt="2023-05-15T16:48:18.112" v="2018" actId="14100"/>
          <ac:spMkLst>
            <pc:docMk/>
            <pc:sldMk cId="2059152623" sldId="282"/>
            <ac:spMk id="3" creationId="{2016CA4E-9053-4084-B72A-046F1FFB619A}"/>
          </ac:spMkLst>
        </pc:spChg>
        <pc:spChg chg="mod">
          <ac:chgData name="Danny Young" userId="cb0f4ce2-eb4f-479e-8e8f-3beb257e632f" providerId="ADAL" clId="{19CA22C7-E525-4E9A-951C-8D3FA0FB12E3}" dt="2023-05-15T16:46:30.103" v="1965" actId="20577"/>
          <ac:spMkLst>
            <pc:docMk/>
            <pc:sldMk cId="2059152623" sldId="282"/>
            <ac:spMk id="117" creationId="{77961BB8-192C-4173-BB99-0BBD8B4EDBC1}"/>
          </ac:spMkLst>
        </pc:spChg>
        <pc:spChg chg="mod">
          <ac:chgData name="Danny Young" userId="cb0f4ce2-eb4f-479e-8e8f-3beb257e632f" providerId="ADAL" clId="{19CA22C7-E525-4E9A-951C-8D3FA0FB12E3}" dt="2023-05-15T16:46:25.479" v="1964" actId="20577"/>
          <ac:spMkLst>
            <pc:docMk/>
            <pc:sldMk cId="2059152623" sldId="282"/>
            <ac:spMk id="119" creationId="{D630DF26-8E97-436A-A821-BD7989B521E3}"/>
          </ac:spMkLst>
        </pc:spChg>
        <pc:spChg chg="add mod">
          <ac:chgData name="Danny Young" userId="cb0f4ce2-eb4f-479e-8e8f-3beb257e632f" providerId="ADAL" clId="{19CA22C7-E525-4E9A-951C-8D3FA0FB12E3}" dt="2023-05-15T16:47:12.387" v="1977" actId="1037"/>
          <ac:spMkLst>
            <pc:docMk/>
            <pc:sldMk cId="2059152623" sldId="282"/>
            <ac:spMk id="123" creationId="{8043FE9E-C740-4EA3-A9F1-76CF6F5A56B7}"/>
          </ac:spMkLst>
        </pc:spChg>
        <pc:spChg chg="add mod">
          <ac:chgData name="Danny Young" userId="cb0f4ce2-eb4f-479e-8e8f-3beb257e632f" providerId="ADAL" clId="{19CA22C7-E525-4E9A-951C-8D3FA0FB12E3}" dt="2023-05-15T16:47:36.408" v="1980" actId="1076"/>
          <ac:spMkLst>
            <pc:docMk/>
            <pc:sldMk cId="2059152623" sldId="282"/>
            <ac:spMk id="124" creationId="{9CE9D1B3-B1F2-429A-B194-4D908E98AC00}"/>
          </ac:spMkLst>
        </pc:spChg>
        <pc:spChg chg="add mod">
          <ac:chgData name="Danny Young" userId="cb0f4ce2-eb4f-479e-8e8f-3beb257e632f" providerId="ADAL" clId="{19CA22C7-E525-4E9A-951C-8D3FA0FB12E3}" dt="2023-05-15T16:47:51.955" v="1988" actId="1038"/>
          <ac:spMkLst>
            <pc:docMk/>
            <pc:sldMk cId="2059152623" sldId="282"/>
            <ac:spMk id="125" creationId="{00961392-2BCD-498B-8E94-B1BD96340B8F}"/>
          </ac:spMkLst>
        </pc:spChg>
        <pc:spChg chg="add mod">
          <ac:chgData name="Danny Young" userId="cb0f4ce2-eb4f-479e-8e8f-3beb257e632f" providerId="ADAL" clId="{19CA22C7-E525-4E9A-951C-8D3FA0FB12E3}" dt="2023-05-15T16:48:36.959" v="2136" actId="20577"/>
          <ac:spMkLst>
            <pc:docMk/>
            <pc:sldMk cId="2059152623" sldId="282"/>
            <ac:spMk id="126" creationId="{51D2E637-B3C7-43CB-8202-0420C78C5E88}"/>
          </ac:spMkLst>
        </pc:spChg>
        <pc:spChg chg="add mod">
          <ac:chgData name="Danny Young" userId="cb0f4ce2-eb4f-479e-8e8f-3beb257e632f" providerId="ADAL" clId="{19CA22C7-E525-4E9A-951C-8D3FA0FB12E3}" dt="2023-05-15T16:51:16.878" v="2243" actId="207"/>
          <ac:spMkLst>
            <pc:docMk/>
            <pc:sldMk cId="2059152623" sldId="282"/>
            <ac:spMk id="140" creationId="{C403FF98-94CC-40D3-894D-EF1405869ED9}"/>
          </ac:spMkLst>
        </pc:spChg>
        <pc:spChg chg="add mod">
          <ac:chgData name="Danny Young" userId="cb0f4ce2-eb4f-479e-8e8f-3beb257e632f" providerId="ADAL" clId="{19CA22C7-E525-4E9A-951C-8D3FA0FB12E3}" dt="2023-05-15T16:52:16.430" v="2378" actId="1076"/>
          <ac:spMkLst>
            <pc:docMk/>
            <pc:sldMk cId="2059152623" sldId="282"/>
            <ac:spMk id="141" creationId="{87714F8B-3E92-4747-B401-DACA5254604E}"/>
          </ac:spMkLst>
        </pc:spChg>
        <pc:spChg chg="add mod">
          <ac:chgData name="Danny Young" userId="cb0f4ce2-eb4f-479e-8e8f-3beb257e632f" providerId="ADAL" clId="{19CA22C7-E525-4E9A-951C-8D3FA0FB12E3}" dt="2023-05-15T16:52:50.786" v="2383" actId="692"/>
          <ac:spMkLst>
            <pc:docMk/>
            <pc:sldMk cId="2059152623" sldId="282"/>
            <ac:spMk id="142" creationId="{98525171-324B-435C-BF20-779AD667B7A4}"/>
          </ac:spMkLst>
        </pc:spChg>
        <pc:spChg chg="add mod">
          <ac:chgData name="Danny Young" userId="cb0f4ce2-eb4f-479e-8e8f-3beb257e632f" providerId="ADAL" clId="{19CA22C7-E525-4E9A-951C-8D3FA0FB12E3}" dt="2023-05-15T16:53:07.189" v="2386" actId="1076"/>
          <ac:spMkLst>
            <pc:docMk/>
            <pc:sldMk cId="2059152623" sldId="282"/>
            <ac:spMk id="143" creationId="{74DB489B-FAFE-4A59-9739-5095EDAD4127}"/>
          </ac:spMkLst>
        </pc:spChg>
        <pc:spChg chg="add mod">
          <ac:chgData name="Danny Young" userId="cb0f4ce2-eb4f-479e-8e8f-3beb257e632f" providerId="ADAL" clId="{19CA22C7-E525-4E9A-951C-8D3FA0FB12E3}" dt="2023-05-15T16:53:24.969" v="2443" actId="20577"/>
          <ac:spMkLst>
            <pc:docMk/>
            <pc:sldMk cId="2059152623" sldId="282"/>
            <ac:spMk id="144" creationId="{DE216200-C83B-4CDB-9587-1E7A4412D385}"/>
          </ac:spMkLst>
        </pc:spChg>
        <pc:spChg chg="add mod">
          <ac:chgData name="Danny Young" userId="cb0f4ce2-eb4f-479e-8e8f-3beb257e632f" providerId="ADAL" clId="{19CA22C7-E525-4E9A-951C-8D3FA0FB12E3}" dt="2023-05-15T16:54:03.097" v="2450" actId="692"/>
          <ac:spMkLst>
            <pc:docMk/>
            <pc:sldMk cId="2059152623" sldId="282"/>
            <ac:spMk id="145" creationId="{443E40E2-214F-4634-92DE-FBC80FF1BCF5}"/>
          </ac:spMkLst>
        </pc:spChg>
        <pc:grpChg chg="add mod">
          <ac:chgData name="Danny Young" userId="cb0f4ce2-eb4f-479e-8e8f-3beb257e632f" providerId="ADAL" clId="{19CA22C7-E525-4E9A-951C-8D3FA0FB12E3}" dt="2023-05-15T16:45:05.389" v="1840" actId="14100"/>
          <ac:grpSpMkLst>
            <pc:docMk/>
            <pc:sldMk cId="2059152623" sldId="282"/>
            <ac:grpSpMk id="18" creationId="{A575356D-D1F7-44D5-B0AE-E37B2A27F1CD}"/>
          </ac:grpSpMkLst>
        </pc:grpChg>
        <pc:graphicFrameChg chg="add mod">
          <ac:chgData name="Danny Young" userId="cb0f4ce2-eb4f-479e-8e8f-3beb257e632f" providerId="ADAL" clId="{19CA22C7-E525-4E9A-951C-8D3FA0FB12E3}" dt="2023-05-15T16:46:10.539" v="1963" actId="1076"/>
          <ac:graphicFrameMkLst>
            <pc:docMk/>
            <pc:sldMk cId="2059152623" sldId="282"/>
            <ac:graphicFrameMk id="4" creationId="{58FB38DF-A26D-4C27-9DF5-DFBF488EFFDD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3:55.629" v="1802" actId="1035"/>
          <ac:graphicFrameMkLst>
            <pc:docMk/>
            <pc:sldMk cId="2059152623" sldId="282"/>
            <ac:graphicFrameMk id="5" creationId="{3E306DF0-1CC0-4C7D-9145-2C21CCC96A86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3:55.629" v="1802" actId="1035"/>
          <ac:graphicFrameMkLst>
            <pc:docMk/>
            <pc:sldMk cId="2059152623" sldId="282"/>
            <ac:graphicFrameMk id="6" creationId="{05A38A45-E9C7-40A2-8E57-B8DA06DF652E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3:55.629" v="1802" actId="1035"/>
          <ac:graphicFrameMkLst>
            <pc:docMk/>
            <pc:sldMk cId="2059152623" sldId="282"/>
            <ac:graphicFrameMk id="7" creationId="{586B7E1D-BFA1-4DA3-9D06-BDFECA39AA70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3:55.629" v="1802" actId="1035"/>
          <ac:graphicFrameMkLst>
            <pc:docMk/>
            <pc:sldMk cId="2059152623" sldId="282"/>
            <ac:graphicFrameMk id="8" creationId="{9E2635D1-F654-4DED-9C9E-ABA6E2499B23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3:55.629" v="1802" actId="1035"/>
          <ac:graphicFrameMkLst>
            <pc:docMk/>
            <pc:sldMk cId="2059152623" sldId="282"/>
            <ac:graphicFrameMk id="9" creationId="{98D0314C-B8A8-4DF8-983F-564FB437DDB8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3:55.629" v="1802" actId="1035"/>
          <ac:graphicFrameMkLst>
            <pc:docMk/>
            <pc:sldMk cId="2059152623" sldId="282"/>
            <ac:graphicFrameMk id="10" creationId="{CB9DA854-0790-499D-96E9-E39490BE4ACE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3:55.629" v="1802" actId="1035"/>
          <ac:graphicFrameMkLst>
            <pc:docMk/>
            <pc:sldMk cId="2059152623" sldId="282"/>
            <ac:graphicFrameMk id="11" creationId="{DF6164CF-8AA9-466A-90AE-17DDFF047AE7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3:55.629" v="1802" actId="1035"/>
          <ac:graphicFrameMkLst>
            <pc:docMk/>
            <pc:sldMk cId="2059152623" sldId="282"/>
            <ac:graphicFrameMk id="12" creationId="{9D85DC2C-3A80-4F30-A43D-C73CC3049879}"/>
          </ac:graphicFrameMkLst>
        </pc:graphicFrameChg>
        <pc:graphicFrameChg chg="add del mod">
          <ac:chgData name="Danny Young" userId="cb0f4ce2-eb4f-479e-8e8f-3beb257e632f" providerId="ADAL" clId="{19CA22C7-E525-4E9A-951C-8D3FA0FB12E3}" dt="2023-05-15T16:44:05.077" v="1818" actId="478"/>
          <ac:graphicFrameMkLst>
            <pc:docMk/>
            <pc:sldMk cId="2059152623" sldId="282"/>
            <ac:graphicFrameMk id="13" creationId="{06A6FF17-0A95-4BCA-B6B9-EF7E1087DA9B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4:15.081" v="1825" actId="1035"/>
          <ac:graphicFrameMkLst>
            <pc:docMk/>
            <pc:sldMk cId="2059152623" sldId="282"/>
            <ac:graphicFrameMk id="14" creationId="{659686CA-A047-4B5D-A562-81282D69F8F2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4:27.772" v="1828"/>
          <ac:graphicFrameMkLst>
            <pc:docMk/>
            <pc:sldMk cId="2059152623" sldId="282"/>
            <ac:graphicFrameMk id="15" creationId="{BEA3A3C7-61F4-48CE-844F-AF113F7CEFBC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4:40.500" v="1830"/>
          <ac:graphicFrameMkLst>
            <pc:docMk/>
            <pc:sldMk cId="2059152623" sldId="282"/>
            <ac:graphicFrameMk id="16" creationId="{67038716-8435-48B1-9D72-73DDA65DE124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4:47.581" v="1837" actId="1036"/>
          <ac:graphicFrameMkLst>
            <pc:docMk/>
            <pc:sldMk cId="2059152623" sldId="282"/>
            <ac:graphicFrameMk id="17" creationId="{81012C0D-46BD-4DDF-86FB-A0B90DD98DDA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46:03.365" v="1960" actId="1076"/>
          <ac:graphicFrameMkLst>
            <pc:docMk/>
            <pc:sldMk cId="2059152623" sldId="282"/>
            <ac:graphicFrameMk id="122" creationId="{3689D203-4988-446B-95F0-85EA992CC335}"/>
          </ac:graphicFrameMkLst>
        </pc:graphicFrameChg>
        <pc:graphicFrameChg chg="add mod">
          <ac:chgData name="Danny Young" userId="cb0f4ce2-eb4f-479e-8e8f-3beb257e632f" providerId="ADAL" clId="{19CA22C7-E525-4E9A-951C-8D3FA0FB12E3}" dt="2023-05-15T16:50:09.574" v="2178" actId="1076"/>
          <ac:graphicFrameMkLst>
            <pc:docMk/>
            <pc:sldMk cId="2059152623" sldId="282"/>
            <ac:graphicFrameMk id="136" creationId="{6C66395F-7E1C-49AA-8BC8-FB59B1FAB3F9}"/>
          </ac:graphicFrameMkLst>
        </pc:graphicFrameChg>
        <pc:cxnChg chg="add mod">
          <ac:chgData name="Danny Young" userId="cb0f4ce2-eb4f-479e-8e8f-3beb257e632f" providerId="ADAL" clId="{19CA22C7-E525-4E9A-951C-8D3FA0FB12E3}" dt="2023-05-15T16:49:10.991" v="2145" actId="14100"/>
          <ac:cxnSpMkLst>
            <pc:docMk/>
            <pc:sldMk cId="2059152623" sldId="282"/>
            <ac:cxnSpMk id="128" creationId="{6538CA59-4F01-47CA-B7BA-23BA13DD7B10}"/>
          </ac:cxnSpMkLst>
        </pc:cxnChg>
        <pc:cxnChg chg="add mod">
          <ac:chgData name="Danny Young" userId="cb0f4ce2-eb4f-479e-8e8f-3beb257e632f" providerId="ADAL" clId="{19CA22C7-E525-4E9A-951C-8D3FA0FB12E3}" dt="2023-05-15T16:49:23.482" v="2166" actId="14100"/>
          <ac:cxnSpMkLst>
            <pc:docMk/>
            <pc:sldMk cId="2059152623" sldId="282"/>
            <ac:cxnSpMk id="130" creationId="{7495AB9A-335C-45ED-B2A6-2B5337A9FE0D}"/>
          </ac:cxnSpMkLst>
        </pc:cxnChg>
        <pc:cxnChg chg="add mod">
          <ac:chgData name="Danny Young" userId="cb0f4ce2-eb4f-479e-8e8f-3beb257e632f" providerId="ADAL" clId="{19CA22C7-E525-4E9A-951C-8D3FA0FB12E3}" dt="2023-05-15T16:49:32.755" v="2169" actId="14100"/>
          <ac:cxnSpMkLst>
            <pc:docMk/>
            <pc:sldMk cId="2059152623" sldId="282"/>
            <ac:cxnSpMk id="132" creationId="{658647C8-8225-414A-A145-ABC3A87CB08A}"/>
          </ac:cxnSpMkLst>
        </pc:cxnChg>
        <pc:cxnChg chg="add mod">
          <ac:chgData name="Danny Young" userId="cb0f4ce2-eb4f-479e-8e8f-3beb257e632f" providerId="ADAL" clId="{19CA22C7-E525-4E9A-951C-8D3FA0FB12E3}" dt="2023-05-15T16:49:41.231" v="2172" actId="14100"/>
          <ac:cxnSpMkLst>
            <pc:docMk/>
            <pc:sldMk cId="2059152623" sldId="282"/>
            <ac:cxnSpMk id="134" creationId="{62ADEC5B-CDA2-42B1-A986-42C2F9351766}"/>
          </ac:cxnSpMkLst>
        </pc:cxnChg>
        <pc:cxnChg chg="add mod">
          <ac:chgData name="Danny Young" userId="cb0f4ce2-eb4f-479e-8e8f-3beb257e632f" providerId="ADAL" clId="{19CA22C7-E525-4E9A-951C-8D3FA0FB12E3}" dt="2023-05-15T16:50:34.067" v="2228" actId="1035"/>
          <ac:cxnSpMkLst>
            <pc:docMk/>
            <pc:sldMk cId="2059152623" sldId="282"/>
            <ac:cxnSpMk id="137" creationId="{015E1F0D-680E-4018-BB7C-1B398BA4B49C}"/>
          </ac:cxnSpMkLst>
        </pc:cxnChg>
      </pc:sldChg>
      <pc:sldChg chg="addSp delSp modSp add modAnim">
        <pc:chgData name="Danny Young" userId="cb0f4ce2-eb4f-479e-8e8f-3beb257e632f" providerId="ADAL" clId="{19CA22C7-E525-4E9A-951C-8D3FA0FB12E3}" dt="2023-05-15T17:04:51.928" v="3306"/>
        <pc:sldMkLst>
          <pc:docMk/>
          <pc:sldMk cId="3088172781" sldId="283"/>
        </pc:sldMkLst>
        <pc:spChg chg="del">
          <ac:chgData name="Danny Young" userId="cb0f4ce2-eb4f-479e-8e8f-3beb257e632f" providerId="ADAL" clId="{19CA22C7-E525-4E9A-951C-8D3FA0FB12E3}" dt="2023-05-15T16:56:47.288" v="2790" actId="478"/>
          <ac:spMkLst>
            <pc:docMk/>
            <pc:sldMk cId="3088172781" sldId="283"/>
            <ac:spMk id="2" creationId="{060DFE2A-3682-4D4C-AB6C-D6C8A3882554}"/>
          </ac:spMkLst>
        </pc:spChg>
        <pc:spChg chg="mod">
          <ac:chgData name="Danny Young" userId="cb0f4ce2-eb4f-479e-8e8f-3beb257e632f" providerId="ADAL" clId="{19CA22C7-E525-4E9A-951C-8D3FA0FB12E3}" dt="2023-05-15T16:57:02.377" v="2795" actId="14100"/>
          <ac:spMkLst>
            <pc:docMk/>
            <pc:sldMk cId="3088172781" sldId="283"/>
            <ac:spMk id="3" creationId="{6A1C693B-C1EC-420F-92AF-90912F0DDE87}"/>
          </ac:spMkLst>
        </pc:spChg>
        <pc:spChg chg="add mod">
          <ac:chgData name="Danny Young" userId="cb0f4ce2-eb4f-479e-8e8f-3beb257e632f" providerId="ADAL" clId="{19CA22C7-E525-4E9A-951C-8D3FA0FB12E3}" dt="2023-05-15T17:02:17.408" v="3043" actId="207"/>
          <ac:spMkLst>
            <pc:docMk/>
            <pc:sldMk cId="3088172781" sldId="283"/>
            <ac:spMk id="24" creationId="{A9AC8D16-FEB4-4514-ABB1-5405FD01FDC7}"/>
          </ac:spMkLst>
        </pc:spChg>
        <pc:spChg chg="add mod">
          <ac:chgData name="Danny Young" userId="cb0f4ce2-eb4f-479e-8e8f-3beb257e632f" providerId="ADAL" clId="{19CA22C7-E525-4E9A-951C-8D3FA0FB12E3}" dt="2023-05-15T17:03:40.248" v="3290" actId="207"/>
          <ac:spMkLst>
            <pc:docMk/>
            <pc:sldMk cId="3088172781" sldId="283"/>
            <ac:spMk id="25" creationId="{3EBC2DEA-0AFB-442D-8D84-B1E642F8E8F4}"/>
          </ac:spMkLst>
        </pc:spChg>
        <pc:grpChg chg="add mod">
          <ac:chgData name="Danny Young" userId="cb0f4ce2-eb4f-479e-8e8f-3beb257e632f" providerId="ADAL" clId="{19CA22C7-E525-4E9A-951C-8D3FA0FB12E3}" dt="2023-05-15T17:01:30.645" v="2983" actId="1037"/>
          <ac:grpSpMkLst>
            <pc:docMk/>
            <pc:sldMk cId="3088172781" sldId="283"/>
            <ac:grpSpMk id="9" creationId="{310E0434-C4B6-4D60-A12F-F200D85A7CE3}"/>
          </ac:grpSpMkLst>
        </pc:grpChg>
        <pc:grpChg chg="add mod">
          <ac:chgData name="Danny Young" userId="cb0f4ce2-eb4f-479e-8e8f-3beb257e632f" providerId="ADAL" clId="{19CA22C7-E525-4E9A-951C-8D3FA0FB12E3}" dt="2023-05-15T17:01:05.373" v="2933" actId="1038"/>
          <ac:grpSpMkLst>
            <pc:docMk/>
            <pc:sldMk cId="3088172781" sldId="283"/>
            <ac:grpSpMk id="13" creationId="{78CABED2-32A8-4EF7-9267-7111B439581B}"/>
          </ac:grpSpMkLst>
        </pc:grpChg>
        <pc:grpChg chg="add mod">
          <ac:chgData name="Danny Young" userId="cb0f4ce2-eb4f-479e-8e8f-3beb257e632f" providerId="ADAL" clId="{19CA22C7-E525-4E9A-951C-8D3FA0FB12E3}" dt="2023-05-15T17:01:14.440" v="2957" actId="1038"/>
          <ac:grpSpMkLst>
            <pc:docMk/>
            <pc:sldMk cId="3088172781" sldId="283"/>
            <ac:grpSpMk id="19" creationId="{F134C118-D885-4FA5-BB6D-ED669CC05F2B}"/>
          </ac:grpSpMkLst>
        </pc:grpChg>
        <pc:graphicFrameChg chg="add mod">
          <ac:chgData name="Danny Young" userId="cb0f4ce2-eb4f-479e-8e8f-3beb257e632f" providerId="ADAL" clId="{19CA22C7-E525-4E9A-951C-8D3FA0FB12E3}" dt="2023-05-15T16:57:19.568" v="2797" actId="1076"/>
          <ac:graphicFrameMkLst>
            <pc:docMk/>
            <pc:sldMk cId="3088172781" sldId="283"/>
            <ac:graphicFrameMk id="4" creationId="{77EFBFF0-9772-46CA-BF35-6FDFB9D82D43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0:08.090" v="2897" actId="1076"/>
          <ac:graphicFrameMkLst>
            <pc:docMk/>
            <pc:sldMk cId="3088172781" sldId="283"/>
            <ac:graphicFrameMk id="6" creationId="{E075B59E-C855-48A9-910D-81F9535BB4BA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1:37.230" v="2985" actId="1076"/>
          <ac:graphicFrameMkLst>
            <pc:docMk/>
            <pc:sldMk cId="3088172781" sldId="283"/>
            <ac:graphicFrameMk id="10" creationId="{53BCDF74-7878-43F9-9C6E-AE54EFFEF974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1:39.734" v="2986" actId="1076"/>
          <ac:graphicFrameMkLst>
            <pc:docMk/>
            <pc:sldMk cId="3088172781" sldId="283"/>
            <ac:graphicFrameMk id="11" creationId="{4F8C07F2-62EF-41A1-99E7-69317B1806E7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0:47.699" v="2913" actId="1037"/>
          <ac:graphicFrameMkLst>
            <pc:docMk/>
            <pc:sldMk cId="3088172781" sldId="283"/>
            <ac:graphicFrameMk id="12" creationId="{9E505E06-CAAF-4A0D-9F2A-5CBE5D707F13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1:19.344" v="2959" actId="1076"/>
          <ac:graphicFrameMkLst>
            <pc:docMk/>
            <pc:sldMk cId="3088172781" sldId="283"/>
            <ac:graphicFrameMk id="16" creationId="{11C1B369-0BAA-4B62-9127-D27D5F07B988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1:34.995" v="2984" actId="1076"/>
          <ac:graphicFrameMkLst>
            <pc:docMk/>
            <pc:sldMk cId="3088172781" sldId="283"/>
            <ac:graphicFrameMk id="17" creationId="{1EF369FE-FC05-4B61-9E72-BC19EEC37592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1:45.368" v="2989" actId="1038"/>
          <ac:graphicFrameMkLst>
            <pc:docMk/>
            <pc:sldMk cId="3088172781" sldId="283"/>
            <ac:graphicFrameMk id="18" creationId="{644C0D22-B622-4730-B310-FD163332C413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1:24.018" v="2961" actId="1076"/>
          <ac:graphicFrameMkLst>
            <pc:docMk/>
            <pc:sldMk cId="3088172781" sldId="283"/>
            <ac:graphicFrameMk id="22" creationId="{19D22987-42C9-4AFE-BF22-782796C7420F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1:21.702" v="2960" actId="1076"/>
          <ac:graphicFrameMkLst>
            <pc:docMk/>
            <pc:sldMk cId="3088172781" sldId="283"/>
            <ac:graphicFrameMk id="23" creationId="{2ADD173A-B366-4280-9949-5DAB187D755E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4:07.757" v="3300" actId="1036"/>
          <ac:graphicFrameMkLst>
            <pc:docMk/>
            <pc:sldMk cId="3088172781" sldId="283"/>
            <ac:graphicFrameMk id="26" creationId="{55604F5B-CFE9-42B4-A349-16058515A55E}"/>
          </ac:graphicFrameMkLst>
        </pc:graphicFrameChg>
        <pc:picChg chg="add mod">
          <ac:chgData name="Danny Young" userId="cb0f4ce2-eb4f-479e-8e8f-3beb257e632f" providerId="ADAL" clId="{19CA22C7-E525-4E9A-951C-8D3FA0FB12E3}" dt="2023-05-15T17:00:08.090" v="2897" actId="1076"/>
          <ac:picMkLst>
            <pc:docMk/>
            <pc:sldMk cId="3088172781" sldId="283"/>
            <ac:picMk id="5" creationId="{06BA104C-ED1E-4904-90BE-5EA7D2C2D2C2}"/>
          </ac:picMkLst>
        </pc:picChg>
        <pc:cxnChg chg="add mod">
          <ac:chgData name="Danny Young" userId="cb0f4ce2-eb4f-479e-8e8f-3beb257e632f" providerId="ADAL" clId="{19CA22C7-E525-4E9A-951C-8D3FA0FB12E3}" dt="2023-05-15T16:59:57.767" v="2895" actId="692"/>
          <ac:cxnSpMkLst>
            <pc:docMk/>
            <pc:sldMk cId="3088172781" sldId="283"/>
            <ac:cxnSpMk id="7" creationId="{DAA0F68B-2371-4A53-A662-212F5B9C1544}"/>
          </ac:cxnSpMkLst>
        </pc:cxnChg>
        <pc:cxnChg chg="add mod">
          <ac:chgData name="Danny Young" userId="cb0f4ce2-eb4f-479e-8e8f-3beb257e632f" providerId="ADAL" clId="{19CA22C7-E525-4E9A-951C-8D3FA0FB12E3}" dt="2023-05-15T16:59:57.767" v="2895" actId="692"/>
          <ac:cxnSpMkLst>
            <pc:docMk/>
            <pc:sldMk cId="3088172781" sldId="283"/>
            <ac:cxnSpMk id="8" creationId="{45B00488-3129-46FE-82B8-9E2FA0047BE1}"/>
          </ac:cxnSpMkLst>
        </pc:cxnChg>
      </pc:sldChg>
      <pc:sldChg chg="modSp add modAnim">
        <pc:chgData name="Danny Young" userId="cb0f4ce2-eb4f-479e-8e8f-3beb257e632f" providerId="ADAL" clId="{19CA22C7-E525-4E9A-951C-8D3FA0FB12E3}" dt="2023-05-15T17:06:12.798" v="3428" actId="1076"/>
        <pc:sldMkLst>
          <pc:docMk/>
          <pc:sldMk cId="2767374780" sldId="284"/>
        </pc:sldMkLst>
        <pc:spChg chg="mod">
          <ac:chgData name="Danny Young" userId="cb0f4ce2-eb4f-479e-8e8f-3beb257e632f" providerId="ADAL" clId="{19CA22C7-E525-4E9A-951C-8D3FA0FB12E3}" dt="2023-05-15T17:04:18.695" v="3303" actId="14100"/>
          <ac:spMkLst>
            <pc:docMk/>
            <pc:sldMk cId="2767374780" sldId="284"/>
            <ac:spMk id="24" creationId="{A9AC8D16-FEB4-4514-ABB1-5405FD01FDC7}"/>
          </ac:spMkLst>
        </pc:spChg>
        <pc:spChg chg="mod">
          <ac:chgData name="Danny Young" userId="cb0f4ce2-eb4f-479e-8e8f-3beb257e632f" providerId="ADAL" clId="{19CA22C7-E525-4E9A-951C-8D3FA0FB12E3}" dt="2023-05-15T17:05:49.349" v="3422" actId="14100"/>
          <ac:spMkLst>
            <pc:docMk/>
            <pc:sldMk cId="2767374780" sldId="284"/>
            <ac:spMk id="25" creationId="{3EBC2DEA-0AFB-442D-8D84-B1E642F8E8F4}"/>
          </ac:spMkLst>
        </pc:spChg>
        <pc:graphicFrameChg chg="mod">
          <ac:chgData name="Danny Young" userId="cb0f4ce2-eb4f-479e-8e8f-3beb257e632f" providerId="ADAL" clId="{19CA22C7-E525-4E9A-951C-8D3FA0FB12E3}" dt="2023-05-15T17:06:12.798" v="3428" actId="1076"/>
          <ac:graphicFrameMkLst>
            <pc:docMk/>
            <pc:sldMk cId="2767374780" sldId="284"/>
            <ac:graphicFrameMk id="26" creationId="{55604F5B-CFE9-42B4-A349-16058515A55E}"/>
          </ac:graphicFrameMkLst>
        </pc:graphicFrameChg>
      </pc:sldChg>
      <pc:sldChg chg="delSp add del delAnim">
        <pc:chgData name="Danny Young" userId="cb0f4ce2-eb4f-479e-8e8f-3beb257e632f" providerId="ADAL" clId="{19CA22C7-E525-4E9A-951C-8D3FA0FB12E3}" dt="2023-05-15T16:59:01.162" v="2822" actId="2696"/>
        <pc:sldMkLst>
          <pc:docMk/>
          <pc:sldMk cId="3614635668" sldId="284"/>
        </pc:sldMkLst>
        <pc:spChg chg="del">
          <ac:chgData name="Danny Young" userId="cb0f4ce2-eb4f-479e-8e8f-3beb257e632f" providerId="ADAL" clId="{19CA22C7-E525-4E9A-951C-8D3FA0FB12E3}" dt="2023-05-15T16:57:28" v="2799" actId="478"/>
          <ac:spMkLst>
            <pc:docMk/>
            <pc:sldMk cId="3614635668" sldId="284"/>
            <ac:spMk id="141" creationId="{87714F8B-3E92-4747-B401-DACA5254604E}"/>
          </ac:spMkLst>
        </pc:spChg>
        <pc:spChg chg="del">
          <ac:chgData name="Danny Young" userId="cb0f4ce2-eb4f-479e-8e8f-3beb257e632f" providerId="ADAL" clId="{19CA22C7-E525-4E9A-951C-8D3FA0FB12E3}" dt="2023-05-15T16:57:32.147" v="2800" actId="478"/>
          <ac:spMkLst>
            <pc:docMk/>
            <pc:sldMk cId="3614635668" sldId="284"/>
            <ac:spMk id="142" creationId="{98525171-324B-435C-BF20-779AD667B7A4}"/>
          </ac:spMkLst>
        </pc:spChg>
        <pc:spChg chg="del">
          <ac:chgData name="Danny Young" userId="cb0f4ce2-eb4f-479e-8e8f-3beb257e632f" providerId="ADAL" clId="{19CA22C7-E525-4E9A-951C-8D3FA0FB12E3}" dt="2023-05-15T16:57:28" v="2799" actId="478"/>
          <ac:spMkLst>
            <pc:docMk/>
            <pc:sldMk cId="3614635668" sldId="284"/>
            <ac:spMk id="144" creationId="{DE216200-C83B-4CDB-9587-1E7A4412D385}"/>
          </ac:spMkLst>
        </pc:spChg>
        <pc:spChg chg="del">
          <ac:chgData name="Danny Young" userId="cb0f4ce2-eb4f-479e-8e8f-3beb257e632f" providerId="ADAL" clId="{19CA22C7-E525-4E9A-951C-8D3FA0FB12E3}" dt="2023-05-15T16:57:32.147" v="2800" actId="478"/>
          <ac:spMkLst>
            <pc:docMk/>
            <pc:sldMk cId="3614635668" sldId="284"/>
            <ac:spMk id="145" creationId="{443E40E2-214F-4634-92DE-FBC80FF1BCF5}"/>
          </ac:spMkLst>
        </pc:spChg>
      </pc:sldChg>
      <pc:sldChg chg="modSp add">
        <pc:chgData name="Danny Young" userId="cb0f4ce2-eb4f-479e-8e8f-3beb257e632f" providerId="ADAL" clId="{19CA22C7-E525-4E9A-951C-8D3FA0FB12E3}" dt="2023-05-15T17:06:48.892" v="3468" actId="1037"/>
        <pc:sldMkLst>
          <pc:docMk/>
          <pc:sldMk cId="1447672123" sldId="285"/>
        </pc:sldMkLst>
        <pc:spChg chg="mod">
          <ac:chgData name="Danny Young" userId="cb0f4ce2-eb4f-479e-8e8f-3beb257e632f" providerId="ADAL" clId="{19CA22C7-E525-4E9A-951C-8D3FA0FB12E3}" dt="2023-05-15T17:06:23.649" v="3431" actId="14100"/>
          <ac:spMkLst>
            <pc:docMk/>
            <pc:sldMk cId="1447672123" sldId="285"/>
            <ac:spMk id="24" creationId="{A9AC8D16-FEB4-4514-ABB1-5405FD01FDC7}"/>
          </ac:spMkLst>
        </pc:spChg>
        <pc:spChg chg="mod">
          <ac:chgData name="Danny Young" userId="cb0f4ce2-eb4f-479e-8e8f-3beb257e632f" providerId="ADAL" clId="{19CA22C7-E525-4E9A-951C-8D3FA0FB12E3}" dt="2023-05-15T17:06:39.715" v="3460" actId="20577"/>
          <ac:spMkLst>
            <pc:docMk/>
            <pc:sldMk cId="1447672123" sldId="285"/>
            <ac:spMk id="25" creationId="{3EBC2DEA-0AFB-442D-8D84-B1E642F8E8F4}"/>
          </ac:spMkLst>
        </pc:spChg>
        <pc:graphicFrameChg chg="mod">
          <ac:chgData name="Danny Young" userId="cb0f4ce2-eb4f-479e-8e8f-3beb257e632f" providerId="ADAL" clId="{19CA22C7-E525-4E9A-951C-8D3FA0FB12E3}" dt="2023-05-15T17:06:48.892" v="3468" actId="1037"/>
          <ac:graphicFrameMkLst>
            <pc:docMk/>
            <pc:sldMk cId="1447672123" sldId="285"/>
            <ac:graphicFrameMk id="26" creationId="{55604F5B-CFE9-42B4-A349-16058515A55E}"/>
          </ac:graphicFrameMkLst>
        </pc:graphicFrameChg>
      </pc:sldChg>
      <pc:sldChg chg="addSp delSp modSp add del delAnim modAnim">
        <pc:chgData name="Danny Young" userId="cb0f4ce2-eb4f-479e-8e8f-3beb257e632f" providerId="ADAL" clId="{19CA22C7-E525-4E9A-951C-8D3FA0FB12E3}" dt="2023-05-15T16:59:01.015" v="2821" actId="2696"/>
        <pc:sldMkLst>
          <pc:docMk/>
          <pc:sldMk cId="3236039765" sldId="285"/>
        </pc:sldMkLst>
        <pc:spChg chg="del">
          <ac:chgData name="Danny Young" userId="cb0f4ce2-eb4f-479e-8e8f-3beb257e632f" providerId="ADAL" clId="{19CA22C7-E525-4E9A-951C-8D3FA0FB12E3}" dt="2023-05-15T16:57:48.364" v="2803" actId="478"/>
          <ac:spMkLst>
            <pc:docMk/>
            <pc:sldMk cId="3236039765" sldId="285"/>
            <ac:spMk id="2" creationId="{B83E73C4-B06E-4BCB-AE8A-1C8ADDCBEB85}"/>
          </ac:spMkLst>
        </pc:spChg>
        <pc:spChg chg="del">
          <ac:chgData name="Danny Young" userId="cb0f4ce2-eb4f-479e-8e8f-3beb257e632f" providerId="ADAL" clId="{19CA22C7-E525-4E9A-951C-8D3FA0FB12E3}" dt="2023-05-15T16:57:48.364" v="2803" actId="478"/>
          <ac:spMkLst>
            <pc:docMk/>
            <pc:sldMk cId="3236039765" sldId="285"/>
            <ac:spMk id="3" creationId="{5CFD0132-5657-44C9-855C-2074484602D6}"/>
          </ac:spMkLst>
        </pc:spChg>
        <pc:spChg chg="add">
          <ac:chgData name="Danny Young" userId="cb0f4ce2-eb4f-479e-8e8f-3beb257e632f" providerId="ADAL" clId="{19CA22C7-E525-4E9A-951C-8D3FA0FB12E3}" dt="2023-05-15T16:57:45.315" v="2802"/>
          <ac:spMkLst>
            <pc:docMk/>
            <pc:sldMk cId="3236039765" sldId="285"/>
            <ac:spMk id="109" creationId="{DB16EE92-62AF-4FE8-A586-B826799705AF}"/>
          </ac:spMkLst>
        </pc:spChg>
        <pc:spChg chg="add">
          <ac:chgData name="Danny Young" userId="cb0f4ce2-eb4f-479e-8e8f-3beb257e632f" providerId="ADAL" clId="{19CA22C7-E525-4E9A-951C-8D3FA0FB12E3}" dt="2023-05-15T16:57:45.315" v="2802"/>
          <ac:spMkLst>
            <pc:docMk/>
            <pc:sldMk cId="3236039765" sldId="285"/>
            <ac:spMk id="110" creationId="{97B175CD-5D3E-412D-8E2C-703CA88B323F}"/>
          </ac:spMkLst>
        </pc:spChg>
        <pc:spChg chg="add">
          <ac:chgData name="Danny Young" userId="cb0f4ce2-eb4f-479e-8e8f-3beb257e632f" providerId="ADAL" clId="{19CA22C7-E525-4E9A-951C-8D3FA0FB12E3}" dt="2023-05-15T16:57:45.315" v="2802"/>
          <ac:spMkLst>
            <pc:docMk/>
            <pc:sldMk cId="3236039765" sldId="285"/>
            <ac:spMk id="111" creationId="{B8A5E927-4BD9-4B09-9739-A5E6B59F4897}"/>
          </ac:spMkLst>
        </pc:spChg>
        <pc:spChg chg="add">
          <ac:chgData name="Danny Young" userId="cb0f4ce2-eb4f-479e-8e8f-3beb257e632f" providerId="ADAL" clId="{19CA22C7-E525-4E9A-951C-8D3FA0FB12E3}" dt="2023-05-15T16:57:45.315" v="2802"/>
          <ac:spMkLst>
            <pc:docMk/>
            <pc:sldMk cId="3236039765" sldId="285"/>
            <ac:spMk id="118" creationId="{01B7EAE1-A07E-4B40-B71A-D87FF41EEF16}"/>
          </ac:spMkLst>
        </pc:spChg>
        <pc:spChg chg="add">
          <ac:chgData name="Danny Young" userId="cb0f4ce2-eb4f-479e-8e8f-3beb257e632f" providerId="ADAL" clId="{19CA22C7-E525-4E9A-951C-8D3FA0FB12E3}" dt="2023-05-15T16:57:45.315" v="2802"/>
          <ac:spMkLst>
            <pc:docMk/>
            <pc:sldMk cId="3236039765" sldId="285"/>
            <ac:spMk id="119" creationId="{6065FB6B-4AF7-4622-A839-6AA5DF9872B5}"/>
          </ac:spMkLst>
        </pc:spChg>
        <pc:grpChg chg="add">
          <ac:chgData name="Danny Young" userId="cb0f4ce2-eb4f-479e-8e8f-3beb257e632f" providerId="ADAL" clId="{19CA22C7-E525-4E9A-951C-8D3FA0FB12E3}" dt="2023-05-15T16:57:45.315" v="2802"/>
          <ac:grpSpMkLst>
            <pc:docMk/>
            <pc:sldMk cId="3236039765" sldId="285"/>
            <ac:grpSpMk id="5" creationId="{834C8643-9247-4774-83B1-53A544E756D7}"/>
          </ac:grpSpMkLst>
        </pc:grpChg>
        <pc:graphicFrameChg chg="add del mod">
          <ac:chgData name="Danny Young" userId="cb0f4ce2-eb4f-479e-8e8f-3beb257e632f" providerId="ADAL" clId="{19CA22C7-E525-4E9A-951C-8D3FA0FB12E3}" dt="2023-05-15T16:57:53.173" v="2805" actId="478"/>
          <ac:graphicFrameMkLst>
            <pc:docMk/>
            <pc:sldMk cId="3236039765" sldId="285"/>
            <ac:graphicFrameMk id="4" creationId="{87F73249-1E34-47C9-A45E-7EC85C622A04}"/>
          </ac:graphicFrameMkLst>
        </pc:graphicFrameChg>
        <pc:graphicFrameChg chg="add del">
          <ac:chgData name="Danny Young" userId="cb0f4ce2-eb4f-479e-8e8f-3beb257e632f" providerId="ADAL" clId="{19CA22C7-E525-4E9A-951C-8D3FA0FB12E3}" dt="2023-05-15T16:57:54.908" v="2806" actId="478"/>
          <ac:graphicFrameMkLst>
            <pc:docMk/>
            <pc:sldMk cId="3236039765" sldId="285"/>
            <ac:graphicFrameMk id="116" creationId="{750DF4A6-97D5-473E-ADE3-39B715293D7C}"/>
          </ac:graphicFrameMkLst>
        </pc:graphicFrameChg>
        <pc:cxnChg chg="add">
          <ac:chgData name="Danny Young" userId="cb0f4ce2-eb4f-479e-8e8f-3beb257e632f" providerId="ADAL" clId="{19CA22C7-E525-4E9A-951C-8D3FA0FB12E3}" dt="2023-05-15T16:57:45.315" v="2802"/>
          <ac:cxnSpMkLst>
            <pc:docMk/>
            <pc:sldMk cId="3236039765" sldId="285"/>
            <ac:cxnSpMk id="112" creationId="{D2A70A7F-43A6-463C-82E9-5AC53D9BEF77}"/>
          </ac:cxnSpMkLst>
        </pc:cxnChg>
        <pc:cxnChg chg="add">
          <ac:chgData name="Danny Young" userId="cb0f4ce2-eb4f-479e-8e8f-3beb257e632f" providerId="ADAL" clId="{19CA22C7-E525-4E9A-951C-8D3FA0FB12E3}" dt="2023-05-15T16:57:45.315" v="2802"/>
          <ac:cxnSpMkLst>
            <pc:docMk/>
            <pc:sldMk cId="3236039765" sldId="285"/>
            <ac:cxnSpMk id="113" creationId="{22A0DF15-22FA-407A-B8DC-6661697244D8}"/>
          </ac:cxnSpMkLst>
        </pc:cxnChg>
        <pc:cxnChg chg="add">
          <ac:chgData name="Danny Young" userId="cb0f4ce2-eb4f-479e-8e8f-3beb257e632f" providerId="ADAL" clId="{19CA22C7-E525-4E9A-951C-8D3FA0FB12E3}" dt="2023-05-15T16:57:45.315" v="2802"/>
          <ac:cxnSpMkLst>
            <pc:docMk/>
            <pc:sldMk cId="3236039765" sldId="285"/>
            <ac:cxnSpMk id="114" creationId="{594D204E-9E1C-4DE3-8F06-23ABFCE86330}"/>
          </ac:cxnSpMkLst>
        </pc:cxnChg>
        <pc:cxnChg chg="add">
          <ac:chgData name="Danny Young" userId="cb0f4ce2-eb4f-479e-8e8f-3beb257e632f" providerId="ADAL" clId="{19CA22C7-E525-4E9A-951C-8D3FA0FB12E3}" dt="2023-05-15T16:57:45.315" v="2802"/>
          <ac:cxnSpMkLst>
            <pc:docMk/>
            <pc:sldMk cId="3236039765" sldId="285"/>
            <ac:cxnSpMk id="115" creationId="{FAA71F66-DFC2-48B4-BB56-78F60672D721}"/>
          </ac:cxnSpMkLst>
        </pc:cxnChg>
        <pc:cxnChg chg="add">
          <ac:chgData name="Danny Young" userId="cb0f4ce2-eb4f-479e-8e8f-3beb257e632f" providerId="ADAL" clId="{19CA22C7-E525-4E9A-951C-8D3FA0FB12E3}" dt="2023-05-15T16:57:45.315" v="2802"/>
          <ac:cxnSpMkLst>
            <pc:docMk/>
            <pc:sldMk cId="3236039765" sldId="285"/>
            <ac:cxnSpMk id="117" creationId="{B353E8C2-7328-4CC0-AE09-529C99A4F556}"/>
          </ac:cxnSpMkLst>
        </pc:cxnChg>
      </pc:sldChg>
      <pc:sldChg chg="modSp add">
        <pc:chgData name="Danny Young" userId="cb0f4ce2-eb4f-479e-8e8f-3beb257e632f" providerId="ADAL" clId="{19CA22C7-E525-4E9A-951C-8D3FA0FB12E3}" dt="2023-05-15T17:07:23.279" v="3555"/>
        <pc:sldMkLst>
          <pc:docMk/>
          <pc:sldMk cId="2242023097" sldId="286"/>
        </pc:sldMkLst>
        <pc:spChg chg="mod">
          <ac:chgData name="Danny Young" userId="cb0f4ce2-eb4f-479e-8e8f-3beb257e632f" providerId="ADAL" clId="{19CA22C7-E525-4E9A-951C-8D3FA0FB12E3}" dt="2023-05-15T17:06:59.844" v="3471" actId="14100"/>
          <ac:spMkLst>
            <pc:docMk/>
            <pc:sldMk cId="2242023097" sldId="286"/>
            <ac:spMk id="24" creationId="{A9AC8D16-FEB4-4514-ABB1-5405FD01FDC7}"/>
          </ac:spMkLst>
        </pc:spChg>
        <pc:spChg chg="mod">
          <ac:chgData name="Danny Young" userId="cb0f4ce2-eb4f-479e-8e8f-3beb257e632f" providerId="ADAL" clId="{19CA22C7-E525-4E9A-951C-8D3FA0FB12E3}" dt="2023-05-15T17:07:18.565" v="3553" actId="20577"/>
          <ac:spMkLst>
            <pc:docMk/>
            <pc:sldMk cId="2242023097" sldId="286"/>
            <ac:spMk id="25" creationId="{3EBC2DEA-0AFB-442D-8D84-B1E642F8E8F4}"/>
          </ac:spMkLst>
        </pc:spChg>
        <pc:graphicFrameChg chg="mod">
          <ac:chgData name="Danny Young" userId="cb0f4ce2-eb4f-479e-8e8f-3beb257e632f" providerId="ADAL" clId="{19CA22C7-E525-4E9A-951C-8D3FA0FB12E3}" dt="2023-05-15T17:07:23.279" v="3555"/>
          <ac:graphicFrameMkLst>
            <pc:docMk/>
            <pc:sldMk cId="2242023097" sldId="286"/>
            <ac:graphicFrameMk id="26" creationId="{55604F5B-CFE9-42B4-A349-16058515A55E}"/>
          </ac:graphicFrameMkLst>
        </pc:graphicFrameChg>
      </pc:sldChg>
      <pc:sldChg chg="addSp delSp modSp add modAnim">
        <pc:chgData name="Danny Young" userId="cb0f4ce2-eb4f-479e-8e8f-3beb257e632f" providerId="ADAL" clId="{19CA22C7-E525-4E9A-951C-8D3FA0FB12E3}" dt="2023-05-15T17:09:53.283" v="3772" actId="1076"/>
        <pc:sldMkLst>
          <pc:docMk/>
          <pc:sldMk cId="2707223180" sldId="287"/>
        </pc:sldMkLst>
        <pc:spChg chg="del">
          <ac:chgData name="Danny Young" userId="cb0f4ce2-eb4f-479e-8e8f-3beb257e632f" providerId="ADAL" clId="{19CA22C7-E525-4E9A-951C-8D3FA0FB12E3}" dt="2023-05-15T17:08:02.762" v="3706" actId="478"/>
          <ac:spMkLst>
            <pc:docMk/>
            <pc:sldMk cId="2707223180" sldId="287"/>
            <ac:spMk id="2" creationId="{E5BF1EC8-718D-42CA-A2E1-BCF505D066B3}"/>
          </ac:spMkLst>
        </pc:spChg>
        <pc:spChg chg="mod">
          <ac:chgData name="Danny Young" userId="cb0f4ce2-eb4f-479e-8e8f-3beb257e632f" providerId="ADAL" clId="{19CA22C7-E525-4E9A-951C-8D3FA0FB12E3}" dt="2023-05-15T17:08:08.883" v="3708" actId="14100"/>
          <ac:spMkLst>
            <pc:docMk/>
            <pc:sldMk cId="2707223180" sldId="287"/>
            <ac:spMk id="3" creationId="{EB8E85BF-6E19-44F4-863B-B8D816737F19}"/>
          </ac:spMkLst>
        </pc:spChg>
        <pc:graphicFrameChg chg="add mod">
          <ac:chgData name="Danny Young" userId="cb0f4ce2-eb4f-479e-8e8f-3beb257e632f" providerId="ADAL" clId="{19CA22C7-E525-4E9A-951C-8D3FA0FB12E3}" dt="2023-05-15T17:08:17.227" v="3710" actId="1076"/>
          <ac:graphicFrameMkLst>
            <pc:docMk/>
            <pc:sldMk cId="2707223180" sldId="287"/>
            <ac:graphicFrameMk id="4" creationId="{ED7DD274-120F-46A2-857C-E933C208D7E1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8:24.145" v="3712" actId="1076"/>
          <ac:graphicFrameMkLst>
            <pc:docMk/>
            <pc:sldMk cId="2707223180" sldId="287"/>
            <ac:graphicFrameMk id="5" creationId="{53513171-F2B9-4E96-A6B9-881C47256449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8:45.360" v="3718" actId="1076"/>
          <ac:graphicFrameMkLst>
            <pc:docMk/>
            <pc:sldMk cId="2707223180" sldId="287"/>
            <ac:graphicFrameMk id="6" creationId="{291AF617-A4A3-4AC8-B231-E24030CD67AD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8:59.692" v="3723" actId="1076"/>
          <ac:graphicFrameMkLst>
            <pc:docMk/>
            <pc:sldMk cId="2707223180" sldId="287"/>
            <ac:graphicFrameMk id="7" creationId="{8C936B27-F320-43D8-93C6-E4F7E5522871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9:06.044" v="3727" actId="1076"/>
          <ac:graphicFrameMkLst>
            <pc:docMk/>
            <pc:sldMk cId="2707223180" sldId="287"/>
            <ac:graphicFrameMk id="8" creationId="{0EEDE295-5F6F-4DFD-AAB4-AE705AB9B3B1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9:14.696" v="3732" actId="1076"/>
          <ac:graphicFrameMkLst>
            <pc:docMk/>
            <pc:sldMk cId="2707223180" sldId="287"/>
            <ac:graphicFrameMk id="9" creationId="{A7B38D2A-CDE4-415F-ABA9-DA10C3D4C627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9:27.932" v="3737" actId="1076"/>
          <ac:graphicFrameMkLst>
            <pc:docMk/>
            <pc:sldMk cId="2707223180" sldId="287"/>
            <ac:graphicFrameMk id="10" creationId="{70C3F57B-5D86-4F6D-B634-5BDB2E5C3686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9:39.781" v="3764" actId="1035"/>
          <ac:graphicFrameMkLst>
            <pc:docMk/>
            <pc:sldMk cId="2707223180" sldId="287"/>
            <ac:graphicFrameMk id="11" creationId="{2A922F71-B01E-496E-9F95-407571027231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9:46.488" v="3768" actId="1076"/>
          <ac:graphicFrameMkLst>
            <pc:docMk/>
            <pc:sldMk cId="2707223180" sldId="287"/>
            <ac:graphicFrameMk id="12" creationId="{CA31D2C9-B82A-4067-B5D8-52576A8DDAA1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09:53.283" v="3772" actId="1076"/>
          <ac:graphicFrameMkLst>
            <pc:docMk/>
            <pc:sldMk cId="2707223180" sldId="287"/>
            <ac:graphicFrameMk id="13" creationId="{E162731C-3E64-458B-BF30-9B99BB323C78}"/>
          </ac:graphicFrameMkLst>
        </pc:graphicFrameChg>
      </pc:sldChg>
      <pc:sldChg chg="addSp delSp modSp add">
        <pc:chgData name="Danny Young" userId="cb0f4ce2-eb4f-479e-8e8f-3beb257e632f" providerId="ADAL" clId="{19CA22C7-E525-4E9A-951C-8D3FA0FB12E3}" dt="2023-05-15T17:13:40.156" v="3909" actId="1035"/>
        <pc:sldMkLst>
          <pc:docMk/>
          <pc:sldMk cId="3657876352" sldId="288"/>
        </pc:sldMkLst>
        <pc:spChg chg="del">
          <ac:chgData name="Danny Young" userId="cb0f4ce2-eb4f-479e-8e8f-3beb257e632f" providerId="ADAL" clId="{19CA22C7-E525-4E9A-951C-8D3FA0FB12E3}" dt="2023-05-15T17:11:33.759" v="3836" actId="478"/>
          <ac:spMkLst>
            <pc:docMk/>
            <pc:sldMk cId="3657876352" sldId="288"/>
            <ac:spMk id="2" creationId="{652A3C94-9E1F-4441-B4EA-746350E5CB80}"/>
          </ac:spMkLst>
        </pc:spChg>
        <pc:spChg chg="mod">
          <ac:chgData name="Danny Young" userId="cb0f4ce2-eb4f-479e-8e8f-3beb257e632f" providerId="ADAL" clId="{19CA22C7-E525-4E9A-951C-8D3FA0FB12E3}" dt="2023-05-15T17:11:36.104" v="3837" actId="1076"/>
          <ac:spMkLst>
            <pc:docMk/>
            <pc:sldMk cId="3657876352" sldId="288"/>
            <ac:spMk id="3" creationId="{316461B2-364C-4455-B17B-C26734E9F0B3}"/>
          </ac:spMkLst>
        </pc:spChg>
        <pc:graphicFrameChg chg="add mod">
          <ac:chgData name="Danny Young" userId="cb0f4ce2-eb4f-479e-8e8f-3beb257e632f" providerId="ADAL" clId="{19CA22C7-E525-4E9A-951C-8D3FA0FB12E3}" dt="2023-05-15T17:12:23.837" v="3844" actId="1076"/>
          <ac:graphicFrameMkLst>
            <pc:docMk/>
            <pc:sldMk cId="3657876352" sldId="288"/>
            <ac:graphicFrameMk id="4" creationId="{D253DC70-19E8-4C98-8701-80FDE4F45440}"/>
          </ac:graphicFrameMkLst>
        </pc:graphicFrameChg>
        <pc:graphicFrameChg chg="add mod">
          <ac:chgData name="Danny Young" userId="cb0f4ce2-eb4f-479e-8e8f-3beb257e632f" providerId="ADAL" clId="{19CA22C7-E525-4E9A-951C-8D3FA0FB12E3}" dt="2023-05-15T17:13:40.156" v="3909" actId="1035"/>
          <ac:graphicFrameMkLst>
            <pc:docMk/>
            <pc:sldMk cId="3657876352" sldId="288"/>
            <ac:graphicFrameMk id="5" creationId="{59BE802E-DD39-4B41-A802-B4195F90ACCF}"/>
          </ac:graphicFrameMkLst>
        </pc:graphicFrameChg>
      </pc:sldChg>
      <pc:sldMasterChg chg="modSp modSldLayout">
        <pc:chgData name="Danny Young" userId="cb0f4ce2-eb4f-479e-8e8f-3beb257e632f" providerId="ADAL" clId="{19CA22C7-E525-4E9A-951C-8D3FA0FB12E3}" dt="2023-05-15T15:59:18.643" v="4"/>
        <pc:sldMasterMkLst>
          <pc:docMk/>
          <pc:sldMasterMk cId="0" sldId="2147483660"/>
        </pc:sldMasterMkLst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19CA22C7-E525-4E9A-951C-8D3FA0FB12E3}" dt="2023-05-15T15:59:18.643" v="4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19CA22C7-E525-4E9A-951C-8D3FA0FB12E3}" dt="2023-05-15T15:59:18.643" v="4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9CA22C7-E525-4E9A-951C-8D3FA0FB12E3}" dt="2023-05-15T15:59:18.643" v="4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9CA22C7-E525-4E9A-951C-8D3FA0FB12E3}" dt="2023-05-15T15:59:18.643" v="4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9CA22C7-E525-4E9A-951C-8D3FA0FB12E3}" dt="2023-05-15T15:59:18.643" v="4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9CA22C7-E525-4E9A-951C-8D3FA0FB12E3}" dt="2023-05-15T15:59:18.643" v="4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9CA22C7-E525-4E9A-951C-8D3FA0FB12E3}" dt="2023-05-15T15:59:18.643" v="4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9CA22C7-E525-4E9A-951C-8D3FA0FB12E3}" dt="2023-05-15T15:59:18.643" v="4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19CA22C7-E525-4E9A-951C-8D3FA0FB12E3}" dt="2023-05-15T15:59:18.643" v="4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19CA22C7-E525-4E9A-951C-8D3FA0FB12E3}" dt="2023-05-15T15:59:18.643" v="4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3" Type="http://schemas.openxmlformats.org/officeDocument/2006/relationships/image" Target="../media/image4.wmf"/><Relationship Id="rId21" Type="http://schemas.openxmlformats.org/officeDocument/2006/relationships/image" Target="../media/image22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24" Type="http://schemas.openxmlformats.org/officeDocument/2006/relationships/image" Target="../media/image25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23" Type="http://schemas.openxmlformats.org/officeDocument/2006/relationships/image" Target="../media/image24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Relationship Id="rId22" Type="http://schemas.openxmlformats.org/officeDocument/2006/relationships/image" Target="../media/image2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3" Type="http://schemas.openxmlformats.org/officeDocument/2006/relationships/image" Target="../media/image123.wmf"/><Relationship Id="rId7" Type="http://schemas.openxmlformats.org/officeDocument/2006/relationships/image" Target="../media/image127.wmf"/><Relationship Id="rId2" Type="http://schemas.openxmlformats.org/officeDocument/2006/relationships/image" Target="../media/image122.wmf"/><Relationship Id="rId1" Type="http://schemas.openxmlformats.org/officeDocument/2006/relationships/image" Target="../media/image118.wmf"/><Relationship Id="rId6" Type="http://schemas.openxmlformats.org/officeDocument/2006/relationships/image" Target="../media/image126.wmf"/><Relationship Id="rId5" Type="http://schemas.openxmlformats.org/officeDocument/2006/relationships/image" Target="../media/image125.wmf"/><Relationship Id="rId10" Type="http://schemas.openxmlformats.org/officeDocument/2006/relationships/image" Target="../media/image130.wmf"/><Relationship Id="rId4" Type="http://schemas.openxmlformats.org/officeDocument/2006/relationships/image" Target="../media/image124.wmf"/><Relationship Id="rId9" Type="http://schemas.openxmlformats.org/officeDocument/2006/relationships/image" Target="../media/image129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2.wmf"/><Relationship Id="rId1" Type="http://schemas.openxmlformats.org/officeDocument/2006/relationships/image" Target="../media/image13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31.wmf"/><Relationship Id="rId18" Type="http://schemas.openxmlformats.org/officeDocument/2006/relationships/image" Target="../media/image36.wmf"/><Relationship Id="rId26" Type="http://schemas.openxmlformats.org/officeDocument/2006/relationships/image" Target="../media/image44.wmf"/><Relationship Id="rId3" Type="http://schemas.openxmlformats.org/officeDocument/2006/relationships/image" Target="../media/image3.wmf"/><Relationship Id="rId21" Type="http://schemas.openxmlformats.org/officeDocument/2006/relationships/image" Target="../media/image39.wmf"/><Relationship Id="rId7" Type="http://schemas.openxmlformats.org/officeDocument/2006/relationships/image" Target="../media/image7.wmf"/><Relationship Id="rId12" Type="http://schemas.openxmlformats.org/officeDocument/2006/relationships/image" Target="../media/image30.wmf"/><Relationship Id="rId17" Type="http://schemas.openxmlformats.org/officeDocument/2006/relationships/image" Target="../media/image35.wmf"/><Relationship Id="rId25" Type="http://schemas.openxmlformats.org/officeDocument/2006/relationships/image" Target="../media/image43.wmf"/><Relationship Id="rId2" Type="http://schemas.openxmlformats.org/officeDocument/2006/relationships/image" Target="../media/image2.wmf"/><Relationship Id="rId16" Type="http://schemas.openxmlformats.org/officeDocument/2006/relationships/image" Target="../media/image34.wmf"/><Relationship Id="rId20" Type="http://schemas.openxmlformats.org/officeDocument/2006/relationships/image" Target="../media/image38.wmf"/><Relationship Id="rId1" Type="http://schemas.openxmlformats.org/officeDocument/2006/relationships/image" Target="../media/image26.wmf"/><Relationship Id="rId6" Type="http://schemas.openxmlformats.org/officeDocument/2006/relationships/image" Target="../media/image6.wmf"/><Relationship Id="rId11" Type="http://schemas.openxmlformats.org/officeDocument/2006/relationships/image" Target="../media/image29.wmf"/><Relationship Id="rId24" Type="http://schemas.openxmlformats.org/officeDocument/2006/relationships/image" Target="../media/image42.wmf"/><Relationship Id="rId5" Type="http://schemas.openxmlformats.org/officeDocument/2006/relationships/image" Target="../media/image5.wmf"/><Relationship Id="rId15" Type="http://schemas.openxmlformats.org/officeDocument/2006/relationships/image" Target="../media/image33.wmf"/><Relationship Id="rId23" Type="http://schemas.openxmlformats.org/officeDocument/2006/relationships/image" Target="../media/image41.wmf"/><Relationship Id="rId28" Type="http://schemas.openxmlformats.org/officeDocument/2006/relationships/image" Target="../media/image46.wmf"/><Relationship Id="rId10" Type="http://schemas.openxmlformats.org/officeDocument/2006/relationships/image" Target="../media/image28.wmf"/><Relationship Id="rId19" Type="http://schemas.openxmlformats.org/officeDocument/2006/relationships/image" Target="../media/image37.wmf"/><Relationship Id="rId4" Type="http://schemas.openxmlformats.org/officeDocument/2006/relationships/image" Target="../media/image4.wmf"/><Relationship Id="rId9" Type="http://schemas.openxmlformats.org/officeDocument/2006/relationships/image" Target="../media/image27.wmf"/><Relationship Id="rId14" Type="http://schemas.openxmlformats.org/officeDocument/2006/relationships/image" Target="../media/image32.wmf"/><Relationship Id="rId22" Type="http://schemas.openxmlformats.org/officeDocument/2006/relationships/image" Target="../media/image40.wmf"/><Relationship Id="rId27" Type="http://schemas.openxmlformats.org/officeDocument/2006/relationships/image" Target="../media/image4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53.wmf"/><Relationship Id="rId18" Type="http://schemas.openxmlformats.org/officeDocument/2006/relationships/image" Target="../media/image58.wmf"/><Relationship Id="rId26" Type="http://schemas.openxmlformats.org/officeDocument/2006/relationships/image" Target="../media/image66.wmf"/><Relationship Id="rId3" Type="http://schemas.openxmlformats.org/officeDocument/2006/relationships/image" Target="../media/image3.wmf"/><Relationship Id="rId21" Type="http://schemas.openxmlformats.org/officeDocument/2006/relationships/image" Target="../media/image61.wmf"/><Relationship Id="rId7" Type="http://schemas.openxmlformats.org/officeDocument/2006/relationships/image" Target="../media/image7.wmf"/><Relationship Id="rId12" Type="http://schemas.openxmlformats.org/officeDocument/2006/relationships/image" Target="../media/image52.wmf"/><Relationship Id="rId17" Type="http://schemas.openxmlformats.org/officeDocument/2006/relationships/image" Target="../media/image57.wmf"/><Relationship Id="rId25" Type="http://schemas.openxmlformats.org/officeDocument/2006/relationships/image" Target="../media/image65.wmf"/><Relationship Id="rId2" Type="http://schemas.openxmlformats.org/officeDocument/2006/relationships/image" Target="../media/image48.wmf"/><Relationship Id="rId16" Type="http://schemas.openxmlformats.org/officeDocument/2006/relationships/image" Target="../media/image56.wmf"/><Relationship Id="rId20" Type="http://schemas.openxmlformats.org/officeDocument/2006/relationships/image" Target="../media/image60.wmf"/><Relationship Id="rId29" Type="http://schemas.openxmlformats.org/officeDocument/2006/relationships/image" Target="../media/image69.wmf"/><Relationship Id="rId1" Type="http://schemas.openxmlformats.org/officeDocument/2006/relationships/image" Target="../media/image47.wmf"/><Relationship Id="rId6" Type="http://schemas.openxmlformats.org/officeDocument/2006/relationships/image" Target="../media/image6.wmf"/><Relationship Id="rId11" Type="http://schemas.openxmlformats.org/officeDocument/2006/relationships/image" Target="../media/image51.wmf"/><Relationship Id="rId24" Type="http://schemas.openxmlformats.org/officeDocument/2006/relationships/image" Target="../media/image64.wmf"/><Relationship Id="rId32" Type="http://schemas.openxmlformats.org/officeDocument/2006/relationships/image" Target="../media/image72.wmf"/><Relationship Id="rId5" Type="http://schemas.openxmlformats.org/officeDocument/2006/relationships/image" Target="../media/image5.wmf"/><Relationship Id="rId15" Type="http://schemas.openxmlformats.org/officeDocument/2006/relationships/image" Target="../media/image55.wmf"/><Relationship Id="rId23" Type="http://schemas.openxmlformats.org/officeDocument/2006/relationships/image" Target="../media/image63.wmf"/><Relationship Id="rId28" Type="http://schemas.openxmlformats.org/officeDocument/2006/relationships/image" Target="../media/image68.wmf"/><Relationship Id="rId10" Type="http://schemas.openxmlformats.org/officeDocument/2006/relationships/image" Target="../media/image50.wmf"/><Relationship Id="rId19" Type="http://schemas.openxmlformats.org/officeDocument/2006/relationships/image" Target="../media/image59.wmf"/><Relationship Id="rId31" Type="http://schemas.openxmlformats.org/officeDocument/2006/relationships/image" Target="../media/image71.wmf"/><Relationship Id="rId4" Type="http://schemas.openxmlformats.org/officeDocument/2006/relationships/image" Target="../media/image4.wmf"/><Relationship Id="rId9" Type="http://schemas.openxmlformats.org/officeDocument/2006/relationships/image" Target="../media/image49.wmf"/><Relationship Id="rId14" Type="http://schemas.openxmlformats.org/officeDocument/2006/relationships/image" Target="../media/image54.wmf"/><Relationship Id="rId22" Type="http://schemas.openxmlformats.org/officeDocument/2006/relationships/image" Target="../media/image62.wmf"/><Relationship Id="rId27" Type="http://schemas.openxmlformats.org/officeDocument/2006/relationships/image" Target="../media/image67.wmf"/><Relationship Id="rId30" Type="http://schemas.openxmlformats.org/officeDocument/2006/relationships/image" Target="../media/image7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image" Target="../media/image85.wmf"/><Relationship Id="rId18" Type="http://schemas.openxmlformats.org/officeDocument/2006/relationships/image" Target="../media/image90.wmf"/><Relationship Id="rId3" Type="http://schemas.openxmlformats.org/officeDocument/2006/relationships/image" Target="../media/image75.wmf"/><Relationship Id="rId21" Type="http://schemas.openxmlformats.org/officeDocument/2006/relationships/image" Target="../media/image93.wmf"/><Relationship Id="rId7" Type="http://schemas.openxmlformats.org/officeDocument/2006/relationships/image" Target="../media/image79.wmf"/><Relationship Id="rId12" Type="http://schemas.openxmlformats.org/officeDocument/2006/relationships/image" Target="../media/image84.wmf"/><Relationship Id="rId17" Type="http://schemas.openxmlformats.org/officeDocument/2006/relationships/image" Target="../media/image89.wmf"/><Relationship Id="rId25" Type="http://schemas.openxmlformats.org/officeDocument/2006/relationships/image" Target="../media/image97.wmf"/><Relationship Id="rId2" Type="http://schemas.openxmlformats.org/officeDocument/2006/relationships/image" Target="../media/image74.wmf"/><Relationship Id="rId16" Type="http://schemas.openxmlformats.org/officeDocument/2006/relationships/image" Target="../media/image88.wmf"/><Relationship Id="rId20" Type="http://schemas.openxmlformats.org/officeDocument/2006/relationships/image" Target="../media/image92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11" Type="http://schemas.openxmlformats.org/officeDocument/2006/relationships/image" Target="../media/image83.wmf"/><Relationship Id="rId24" Type="http://schemas.openxmlformats.org/officeDocument/2006/relationships/image" Target="../media/image96.wmf"/><Relationship Id="rId5" Type="http://schemas.openxmlformats.org/officeDocument/2006/relationships/image" Target="../media/image77.wmf"/><Relationship Id="rId15" Type="http://schemas.openxmlformats.org/officeDocument/2006/relationships/image" Target="../media/image87.wmf"/><Relationship Id="rId23" Type="http://schemas.openxmlformats.org/officeDocument/2006/relationships/image" Target="../media/image95.wmf"/><Relationship Id="rId10" Type="http://schemas.openxmlformats.org/officeDocument/2006/relationships/image" Target="../media/image82.wmf"/><Relationship Id="rId19" Type="http://schemas.openxmlformats.org/officeDocument/2006/relationships/image" Target="../media/image91.wmf"/><Relationship Id="rId4" Type="http://schemas.openxmlformats.org/officeDocument/2006/relationships/image" Target="../media/image76.wmf"/><Relationship Id="rId9" Type="http://schemas.openxmlformats.org/officeDocument/2006/relationships/image" Target="../media/image81.wmf"/><Relationship Id="rId14" Type="http://schemas.openxmlformats.org/officeDocument/2006/relationships/image" Target="../media/image86.wmf"/><Relationship Id="rId22" Type="http://schemas.openxmlformats.org/officeDocument/2006/relationships/image" Target="../media/image9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image" Target="../media/image110.wmf"/><Relationship Id="rId3" Type="http://schemas.openxmlformats.org/officeDocument/2006/relationships/image" Target="../media/image100.wmf"/><Relationship Id="rId7" Type="http://schemas.openxmlformats.org/officeDocument/2006/relationships/image" Target="../media/image104.wmf"/><Relationship Id="rId12" Type="http://schemas.openxmlformats.org/officeDocument/2006/relationships/image" Target="../media/image109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6" Type="http://schemas.openxmlformats.org/officeDocument/2006/relationships/image" Target="../media/image103.wmf"/><Relationship Id="rId11" Type="http://schemas.openxmlformats.org/officeDocument/2006/relationships/image" Target="../media/image108.wmf"/><Relationship Id="rId5" Type="http://schemas.openxmlformats.org/officeDocument/2006/relationships/image" Target="../media/image102.wmf"/><Relationship Id="rId15" Type="http://schemas.openxmlformats.org/officeDocument/2006/relationships/image" Target="../media/image112.wmf"/><Relationship Id="rId10" Type="http://schemas.openxmlformats.org/officeDocument/2006/relationships/image" Target="../media/image107.wmf"/><Relationship Id="rId4" Type="http://schemas.openxmlformats.org/officeDocument/2006/relationships/image" Target="../media/image101.wmf"/><Relationship Id="rId9" Type="http://schemas.openxmlformats.org/officeDocument/2006/relationships/image" Target="../media/image106.wmf"/><Relationship Id="rId14" Type="http://schemas.openxmlformats.org/officeDocument/2006/relationships/image" Target="../media/image1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7" Type="http://schemas.openxmlformats.org/officeDocument/2006/relationships/image" Target="../media/image118.wmf"/><Relationship Id="rId2" Type="http://schemas.openxmlformats.org/officeDocument/2006/relationships/image" Target="../media/image113.wmf"/><Relationship Id="rId1" Type="http://schemas.openxmlformats.org/officeDocument/2006/relationships/image" Target="../media/image111.wmf"/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7" Type="http://schemas.openxmlformats.org/officeDocument/2006/relationships/image" Target="../media/image120.wmf"/><Relationship Id="rId2" Type="http://schemas.openxmlformats.org/officeDocument/2006/relationships/image" Target="../media/image113.wmf"/><Relationship Id="rId1" Type="http://schemas.openxmlformats.org/officeDocument/2006/relationships/image" Target="../media/image111.wmf"/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7" Type="http://schemas.openxmlformats.org/officeDocument/2006/relationships/image" Target="../media/image121.wmf"/><Relationship Id="rId2" Type="http://schemas.openxmlformats.org/officeDocument/2006/relationships/image" Target="../media/image113.wmf"/><Relationship Id="rId1" Type="http://schemas.openxmlformats.org/officeDocument/2006/relationships/image" Target="../media/image111.wmf"/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7" Type="http://schemas.openxmlformats.org/officeDocument/2006/relationships/image" Target="../media/image122.wmf"/><Relationship Id="rId2" Type="http://schemas.openxmlformats.org/officeDocument/2006/relationships/image" Target="../media/image113.wmf"/><Relationship Id="rId1" Type="http://schemas.openxmlformats.org/officeDocument/2006/relationships/image" Target="../media/image111.wmf"/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2F657-86A5-4961-AC44-B4AA15F96621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4BF7A-228E-495D-B997-32C2D44B149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4962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9959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4081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4BF7A-228E-495D-B997-32C2D44B149F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8224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6311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F328766F-10CA-40BC-92C7-AD01B3B5C4EC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28766F-10CA-40BC-92C7-AD01B3B5C4EC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F328766F-10CA-40BC-92C7-AD01B3B5C4EC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28766F-10CA-40BC-92C7-AD01B3B5C4EC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766F-10CA-40BC-92C7-AD01B3B5C4EC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28766F-10CA-40BC-92C7-AD01B3B5C4EC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28766F-10CA-40BC-92C7-AD01B3B5C4EC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328766F-10CA-40BC-92C7-AD01B3B5C4EC}" type="datetimeFigureOut">
              <a:rPr lang="en-CA" smtClean="0"/>
              <a:pPr/>
              <a:t>2023-05-15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2613DE9-A38C-4FB2-9488-B23A1F15711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6.bin"/><Relationship Id="rId13" Type="http://schemas.openxmlformats.org/officeDocument/2006/relationships/image" Target="../media/image116.wmf"/><Relationship Id="rId18" Type="http://schemas.openxmlformats.org/officeDocument/2006/relationships/oleObject" Target="../embeddings/oleObject172.bin"/><Relationship Id="rId3" Type="http://schemas.openxmlformats.org/officeDocument/2006/relationships/oleObject" Target="../embeddings/oleObject164.bin"/><Relationship Id="rId21" Type="http://schemas.openxmlformats.org/officeDocument/2006/relationships/image" Target="../media/image122.wmf"/><Relationship Id="rId7" Type="http://schemas.openxmlformats.org/officeDocument/2006/relationships/image" Target="../media/image113.wmf"/><Relationship Id="rId12" Type="http://schemas.openxmlformats.org/officeDocument/2006/relationships/oleObject" Target="../embeddings/oleObject168.bin"/><Relationship Id="rId17" Type="http://schemas.openxmlformats.org/officeDocument/2006/relationships/image" Target="../media/image1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1.bin"/><Relationship Id="rId20" Type="http://schemas.openxmlformats.org/officeDocument/2006/relationships/oleObject" Target="../embeddings/oleObject174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65.bin"/><Relationship Id="rId11" Type="http://schemas.openxmlformats.org/officeDocument/2006/relationships/image" Target="../media/image115.wmf"/><Relationship Id="rId5" Type="http://schemas.openxmlformats.org/officeDocument/2006/relationships/image" Target="../media/image119.png"/><Relationship Id="rId15" Type="http://schemas.openxmlformats.org/officeDocument/2006/relationships/oleObject" Target="../embeddings/oleObject170.bin"/><Relationship Id="rId10" Type="http://schemas.openxmlformats.org/officeDocument/2006/relationships/oleObject" Target="../embeddings/oleObject167.bin"/><Relationship Id="rId19" Type="http://schemas.openxmlformats.org/officeDocument/2006/relationships/oleObject" Target="../embeddings/oleObject173.bin"/><Relationship Id="rId4" Type="http://schemas.openxmlformats.org/officeDocument/2006/relationships/image" Target="../media/image111.wmf"/><Relationship Id="rId9" Type="http://schemas.openxmlformats.org/officeDocument/2006/relationships/image" Target="../media/image114.wmf"/><Relationship Id="rId14" Type="http://schemas.openxmlformats.org/officeDocument/2006/relationships/oleObject" Target="../embeddings/oleObject16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13" Type="http://schemas.openxmlformats.org/officeDocument/2006/relationships/oleObject" Target="../embeddings/oleObject180.bin"/><Relationship Id="rId18" Type="http://schemas.openxmlformats.org/officeDocument/2006/relationships/image" Target="../media/image128.wmf"/><Relationship Id="rId3" Type="http://schemas.openxmlformats.org/officeDocument/2006/relationships/oleObject" Target="../embeddings/oleObject175.bin"/><Relationship Id="rId21" Type="http://schemas.openxmlformats.org/officeDocument/2006/relationships/oleObject" Target="../embeddings/oleObject184.bin"/><Relationship Id="rId7" Type="http://schemas.openxmlformats.org/officeDocument/2006/relationships/oleObject" Target="../embeddings/oleObject177.bin"/><Relationship Id="rId12" Type="http://schemas.openxmlformats.org/officeDocument/2006/relationships/image" Target="../media/image125.wmf"/><Relationship Id="rId17" Type="http://schemas.openxmlformats.org/officeDocument/2006/relationships/oleObject" Target="../embeddings/oleObject18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7.wmf"/><Relationship Id="rId20" Type="http://schemas.openxmlformats.org/officeDocument/2006/relationships/image" Target="../media/image12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22.wmf"/><Relationship Id="rId11" Type="http://schemas.openxmlformats.org/officeDocument/2006/relationships/oleObject" Target="../embeddings/oleObject179.bin"/><Relationship Id="rId5" Type="http://schemas.openxmlformats.org/officeDocument/2006/relationships/oleObject" Target="../embeddings/oleObject176.bin"/><Relationship Id="rId15" Type="http://schemas.openxmlformats.org/officeDocument/2006/relationships/oleObject" Target="../embeddings/oleObject181.bin"/><Relationship Id="rId10" Type="http://schemas.openxmlformats.org/officeDocument/2006/relationships/image" Target="../media/image124.wmf"/><Relationship Id="rId19" Type="http://schemas.openxmlformats.org/officeDocument/2006/relationships/oleObject" Target="../embeddings/oleObject183.bin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178.bin"/><Relationship Id="rId14" Type="http://schemas.openxmlformats.org/officeDocument/2006/relationships/image" Target="../media/image126.wmf"/><Relationship Id="rId22" Type="http://schemas.openxmlformats.org/officeDocument/2006/relationships/image" Target="../media/image13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32.wmf"/><Relationship Id="rId5" Type="http://schemas.openxmlformats.org/officeDocument/2006/relationships/oleObject" Target="../embeddings/oleObject186.bin"/><Relationship Id="rId4" Type="http://schemas.openxmlformats.org/officeDocument/2006/relationships/image" Target="../media/image131.wmf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9" Type="http://schemas.openxmlformats.org/officeDocument/2006/relationships/oleObject" Target="../embeddings/oleObject20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1.bin"/><Relationship Id="rId34" Type="http://schemas.openxmlformats.org/officeDocument/2006/relationships/image" Target="../media/image16.wmf"/><Relationship Id="rId42" Type="http://schemas.openxmlformats.org/officeDocument/2006/relationships/image" Target="../media/image20.wmf"/><Relationship Id="rId47" Type="http://schemas.openxmlformats.org/officeDocument/2006/relationships/oleObject" Target="../embeddings/oleObject24.bin"/><Relationship Id="rId50" Type="http://schemas.openxmlformats.org/officeDocument/2006/relationships/image" Target="../media/image24.wmf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33" Type="http://schemas.openxmlformats.org/officeDocument/2006/relationships/oleObject" Target="../embeddings/oleObject17.bin"/><Relationship Id="rId38" Type="http://schemas.openxmlformats.org/officeDocument/2006/relationships/image" Target="../media/image18.wmf"/><Relationship Id="rId46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29" Type="http://schemas.openxmlformats.org/officeDocument/2006/relationships/oleObject" Target="../embeddings/oleObject15.bin"/><Relationship Id="rId41" Type="http://schemas.openxmlformats.org/officeDocument/2006/relationships/oleObject" Target="../embeddings/oleObject21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24" Type="http://schemas.openxmlformats.org/officeDocument/2006/relationships/image" Target="../media/image11.wmf"/><Relationship Id="rId32" Type="http://schemas.openxmlformats.org/officeDocument/2006/relationships/image" Target="../media/image15.wmf"/><Relationship Id="rId37" Type="http://schemas.openxmlformats.org/officeDocument/2006/relationships/oleObject" Target="../embeddings/oleObject19.bin"/><Relationship Id="rId40" Type="http://schemas.openxmlformats.org/officeDocument/2006/relationships/image" Target="../media/image19.wmf"/><Relationship Id="rId45" Type="http://schemas.openxmlformats.org/officeDocument/2006/relationships/oleObject" Target="../embeddings/oleObject23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3.wmf"/><Relationship Id="rId36" Type="http://schemas.openxmlformats.org/officeDocument/2006/relationships/image" Target="../media/image17.wmf"/><Relationship Id="rId49" Type="http://schemas.openxmlformats.org/officeDocument/2006/relationships/oleObject" Target="../embeddings/oleObject25.bin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10.bin"/><Relationship Id="rId31" Type="http://schemas.openxmlformats.org/officeDocument/2006/relationships/oleObject" Target="../embeddings/oleObject16.bin"/><Relationship Id="rId44" Type="http://schemas.openxmlformats.org/officeDocument/2006/relationships/image" Target="../media/image21.wmf"/><Relationship Id="rId52" Type="http://schemas.openxmlformats.org/officeDocument/2006/relationships/image" Target="../media/image2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4.wmf"/><Relationship Id="rId35" Type="http://schemas.openxmlformats.org/officeDocument/2006/relationships/oleObject" Target="../embeddings/oleObject18.bin"/><Relationship Id="rId43" Type="http://schemas.openxmlformats.org/officeDocument/2006/relationships/oleObject" Target="../embeddings/oleObject22.bin"/><Relationship Id="rId48" Type="http://schemas.openxmlformats.org/officeDocument/2006/relationships/image" Target="../media/image23.wmf"/><Relationship Id="rId8" Type="http://schemas.openxmlformats.org/officeDocument/2006/relationships/image" Target="../media/image4.wmf"/><Relationship Id="rId51" Type="http://schemas.openxmlformats.org/officeDocument/2006/relationships/oleObject" Target="../embeddings/oleObject26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2.bin"/><Relationship Id="rId18" Type="http://schemas.openxmlformats.org/officeDocument/2006/relationships/oleObject" Target="../embeddings/oleObject35.bin"/><Relationship Id="rId26" Type="http://schemas.openxmlformats.org/officeDocument/2006/relationships/oleObject" Target="../embeddings/oleObject39.bin"/><Relationship Id="rId39" Type="http://schemas.openxmlformats.org/officeDocument/2006/relationships/image" Target="../media/image35.wmf"/><Relationship Id="rId21" Type="http://schemas.openxmlformats.org/officeDocument/2006/relationships/image" Target="../media/image8.wmf"/><Relationship Id="rId34" Type="http://schemas.openxmlformats.org/officeDocument/2006/relationships/oleObject" Target="../embeddings/oleObject43.bin"/><Relationship Id="rId42" Type="http://schemas.openxmlformats.org/officeDocument/2006/relationships/oleObject" Target="../embeddings/oleObject47.bin"/><Relationship Id="rId47" Type="http://schemas.openxmlformats.org/officeDocument/2006/relationships/image" Target="../media/image39.wmf"/><Relationship Id="rId50" Type="http://schemas.openxmlformats.org/officeDocument/2006/relationships/oleObject" Target="../embeddings/oleObject51.bin"/><Relationship Id="rId55" Type="http://schemas.openxmlformats.org/officeDocument/2006/relationships/image" Target="../media/image43.wmf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wmf"/><Relationship Id="rId20" Type="http://schemas.openxmlformats.org/officeDocument/2006/relationships/oleObject" Target="../embeddings/oleObject36.bin"/><Relationship Id="rId29" Type="http://schemas.openxmlformats.org/officeDocument/2006/relationships/image" Target="../media/image30.wmf"/><Relationship Id="rId41" Type="http://schemas.openxmlformats.org/officeDocument/2006/relationships/image" Target="../media/image36.wmf"/><Relationship Id="rId54" Type="http://schemas.openxmlformats.org/officeDocument/2006/relationships/oleObject" Target="../embeddings/oleObject53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4.wmf"/><Relationship Id="rId24" Type="http://schemas.openxmlformats.org/officeDocument/2006/relationships/oleObject" Target="../embeddings/oleObject38.bin"/><Relationship Id="rId32" Type="http://schemas.openxmlformats.org/officeDocument/2006/relationships/oleObject" Target="../embeddings/oleObject42.bin"/><Relationship Id="rId37" Type="http://schemas.openxmlformats.org/officeDocument/2006/relationships/image" Target="../media/image34.wmf"/><Relationship Id="rId40" Type="http://schemas.openxmlformats.org/officeDocument/2006/relationships/oleObject" Target="../embeddings/oleObject46.bin"/><Relationship Id="rId45" Type="http://schemas.openxmlformats.org/officeDocument/2006/relationships/image" Target="../media/image38.wmf"/><Relationship Id="rId53" Type="http://schemas.openxmlformats.org/officeDocument/2006/relationships/image" Target="../media/image42.wmf"/><Relationship Id="rId58" Type="http://schemas.openxmlformats.org/officeDocument/2006/relationships/oleObject" Target="../embeddings/oleObject55.bin"/><Relationship Id="rId5" Type="http://schemas.openxmlformats.org/officeDocument/2006/relationships/image" Target="../media/image26.wmf"/><Relationship Id="rId15" Type="http://schemas.openxmlformats.org/officeDocument/2006/relationships/oleObject" Target="../embeddings/oleObject33.bin"/><Relationship Id="rId23" Type="http://schemas.openxmlformats.org/officeDocument/2006/relationships/image" Target="../media/image27.wmf"/><Relationship Id="rId28" Type="http://schemas.openxmlformats.org/officeDocument/2006/relationships/oleObject" Target="../embeddings/oleObject40.bin"/><Relationship Id="rId36" Type="http://schemas.openxmlformats.org/officeDocument/2006/relationships/oleObject" Target="../embeddings/oleObject44.bin"/><Relationship Id="rId49" Type="http://schemas.openxmlformats.org/officeDocument/2006/relationships/image" Target="../media/image40.wmf"/><Relationship Id="rId57" Type="http://schemas.openxmlformats.org/officeDocument/2006/relationships/image" Target="../media/image44.wmf"/><Relationship Id="rId61" Type="http://schemas.openxmlformats.org/officeDocument/2006/relationships/image" Target="../media/image46.wmf"/><Relationship Id="rId10" Type="http://schemas.openxmlformats.org/officeDocument/2006/relationships/oleObject" Target="../embeddings/oleObject30.bin"/><Relationship Id="rId19" Type="http://schemas.openxmlformats.org/officeDocument/2006/relationships/image" Target="../media/image7.wmf"/><Relationship Id="rId31" Type="http://schemas.openxmlformats.org/officeDocument/2006/relationships/image" Target="../media/image31.wmf"/><Relationship Id="rId44" Type="http://schemas.openxmlformats.org/officeDocument/2006/relationships/oleObject" Target="../embeddings/oleObject48.bin"/><Relationship Id="rId52" Type="http://schemas.openxmlformats.org/officeDocument/2006/relationships/oleObject" Target="../embeddings/oleObject52.bin"/><Relationship Id="rId60" Type="http://schemas.openxmlformats.org/officeDocument/2006/relationships/oleObject" Target="../embeddings/oleObject56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.wmf"/><Relationship Id="rId14" Type="http://schemas.openxmlformats.org/officeDocument/2006/relationships/image" Target="../media/image5.wmf"/><Relationship Id="rId22" Type="http://schemas.openxmlformats.org/officeDocument/2006/relationships/oleObject" Target="../embeddings/oleObject37.bin"/><Relationship Id="rId27" Type="http://schemas.openxmlformats.org/officeDocument/2006/relationships/image" Target="../media/image29.wmf"/><Relationship Id="rId30" Type="http://schemas.openxmlformats.org/officeDocument/2006/relationships/oleObject" Target="../embeddings/oleObject41.bin"/><Relationship Id="rId35" Type="http://schemas.openxmlformats.org/officeDocument/2006/relationships/image" Target="../media/image33.wmf"/><Relationship Id="rId43" Type="http://schemas.openxmlformats.org/officeDocument/2006/relationships/image" Target="../media/image37.wmf"/><Relationship Id="rId48" Type="http://schemas.openxmlformats.org/officeDocument/2006/relationships/oleObject" Target="../embeddings/oleObject50.bin"/><Relationship Id="rId56" Type="http://schemas.openxmlformats.org/officeDocument/2006/relationships/oleObject" Target="../embeddings/oleObject54.bin"/><Relationship Id="rId8" Type="http://schemas.openxmlformats.org/officeDocument/2006/relationships/oleObject" Target="../embeddings/oleObject29.bin"/><Relationship Id="rId51" Type="http://schemas.openxmlformats.org/officeDocument/2006/relationships/image" Target="../media/image41.wmf"/><Relationship Id="rId3" Type="http://schemas.openxmlformats.org/officeDocument/2006/relationships/notesSlide" Target="../notesSlides/notesSlide2.xml"/><Relationship Id="rId12" Type="http://schemas.openxmlformats.org/officeDocument/2006/relationships/oleObject" Target="../embeddings/oleObject31.bin"/><Relationship Id="rId17" Type="http://schemas.openxmlformats.org/officeDocument/2006/relationships/oleObject" Target="../embeddings/oleObject34.bin"/><Relationship Id="rId25" Type="http://schemas.openxmlformats.org/officeDocument/2006/relationships/image" Target="../media/image28.wmf"/><Relationship Id="rId33" Type="http://schemas.openxmlformats.org/officeDocument/2006/relationships/image" Target="../media/image32.wmf"/><Relationship Id="rId38" Type="http://schemas.openxmlformats.org/officeDocument/2006/relationships/oleObject" Target="../embeddings/oleObject45.bin"/><Relationship Id="rId46" Type="http://schemas.openxmlformats.org/officeDocument/2006/relationships/oleObject" Target="../embeddings/oleObject49.bin"/><Relationship Id="rId59" Type="http://schemas.openxmlformats.org/officeDocument/2006/relationships/image" Target="../media/image45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2.bin"/><Relationship Id="rId18" Type="http://schemas.openxmlformats.org/officeDocument/2006/relationships/oleObject" Target="../embeddings/oleObject65.bin"/><Relationship Id="rId26" Type="http://schemas.openxmlformats.org/officeDocument/2006/relationships/oleObject" Target="../embeddings/oleObject69.bin"/><Relationship Id="rId39" Type="http://schemas.openxmlformats.org/officeDocument/2006/relationships/image" Target="../media/image57.wmf"/><Relationship Id="rId21" Type="http://schemas.openxmlformats.org/officeDocument/2006/relationships/image" Target="../media/image8.wmf"/><Relationship Id="rId34" Type="http://schemas.openxmlformats.org/officeDocument/2006/relationships/oleObject" Target="../embeddings/oleObject73.bin"/><Relationship Id="rId42" Type="http://schemas.openxmlformats.org/officeDocument/2006/relationships/oleObject" Target="../embeddings/oleObject77.bin"/><Relationship Id="rId47" Type="http://schemas.openxmlformats.org/officeDocument/2006/relationships/image" Target="../media/image61.wmf"/><Relationship Id="rId50" Type="http://schemas.openxmlformats.org/officeDocument/2006/relationships/oleObject" Target="../embeddings/oleObject81.bin"/><Relationship Id="rId55" Type="http://schemas.openxmlformats.org/officeDocument/2006/relationships/image" Target="../media/image65.wmf"/><Relationship Id="rId63" Type="http://schemas.openxmlformats.org/officeDocument/2006/relationships/image" Target="../media/image69.wmf"/><Relationship Id="rId68" Type="http://schemas.openxmlformats.org/officeDocument/2006/relationships/oleObject" Target="../embeddings/oleObject90.bin"/><Relationship Id="rId7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wmf"/><Relationship Id="rId29" Type="http://schemas.openxmlformats.org/officeDocument/2006/relationships/image" Target="../media/image52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4.wmf"/><Relationship Id="rId24" Type="http://schemas.openxmlformats.org/officeDocument/2006/relationships/oleObject" Target="../embeddings/oleObject68.bin"/><Relationship Id="rId32" Type="http://schemas.openxmlformats.org/officeDocument/2006/relationships/oleObject" Target="../embeddings/oleObject72.bin"/><Relationship Id="rId37" Type="http://schemas.openxmlformats.org/officeDocument/2006/relationships/image" Target="../media/image56.wmf"/><Relationship Id="rId40" Type="http://schemas.openxmlformats.org/officeDocument/2006/relationships/oleObject" Target="../embeddings/oleObject76.bin"/><Relationship Id="rId45" Type="http://schemas.openxmlformats.org/officeDocument/2006/relationships/image" Target="../media/image60.wmf"/><Relationship Id="rId53" Type="http://schemas.openxmlformats.org/officeDocument/2006/relationships/image" Target="../media/image64.wmf"/><Relationship Id="rId58" Type="http://schemas.openxmlformats.org/officeDocument/2006/relationships/oleObject" Target="../embeddings/oleObject85.bin"/><Relationship Id="rId66" Type="http://schemas.openxmlformats.org/officeDocument/2006/relationships/oleObject" Target="../embeddings/oleObject89.bin"/><Relationship Id="rId5" Type="http://schemas.openxmlformats.org/officeDocument/2006/relationships/image" Target="../media/image47.wmf"/><Relationship Id="rId15" Type="http://schemas.openxmlformats.org/officeDocument/2006/relationships/oleObject" Target="../embeddings/oleObject63.bin"/><Relationship Id="rId23" Type="http://schemas.openxmlformats.org/officeDocument/2006/relationships/image" Target="../media/image49.wmf"/><Relationship Id="rId28" Type="http://schemas.openxmlformats.org/officeDocument/2006/relationships/oleObject" Target="../embeddings/oleObject70.bin"/><Relationship Id="rId36" Type="http://schemas.openxmlformats.org/officeDocument/2006/relationships/oleObject" Target="../embeddings/oleObject74.bin"/><Relationship Id="rId49" Type="http://schemas.openxmlformats.org/officeDocument/2006/relationships/image" Target="../media/image62.wmf"/><Relationship Id="rId57" Type="http://schemas.openxmlformats.org/officeDocument/2006/relationships/image" Target="../media/image66.wmf"/><Relationship Id="rId61" Type="http://schemas.openxmlformats.org/officeDocument/2006/relationships/image" Target="../media/image68.wmf"/><Relationship Id="rId10" Type="http://schemas.openxmlformats.org/officeDocument/2006/relationships/oleObject" Target="../embeddings/oleObject60.bin"/><Relationship Id="rId19" Type="http://schemas.openxmlformats.org/officeDocument/2006/relationships/image" Target="../media/image7.wmf"/><Relationship Id="rId31" Type="http://schemas.openxmlformats.org/officeDocument/2006/relationships/image" Target="../media/image53.wmf"/><Relationship Id="rId44" Type="http://schemas.openxmlformats.org/officeDocument/2006/relationships/oleObject" Target="../embeddings/oleObject78.bin"/><Relationship Id="rId52" Type="http://schemas.openxmlformats.org/officeDocument/2006/relationships/oleObject" Target="../embeddings/oleObject82.bin"/><Relationship Id="rId60" Type="http://schemas.openxmlformats.org/officeDocument/2006/relationships/oleObject" Target="../embeddings/oleObject86.bin"/><Relationship Id="rId65" Type="http://schemas.openxmlformats.org/officeDocument/2006/relationships/image" Target="../media/image70.wmf"/><Relationship Id="rId4" Type="http://schemas.openxmlformats.org/officeDocument/2006/relationships/oleObject" Target="../embeddings/oleObject57.bin"/><Relationship Id="rId9" Type="http://schemas.openxmlformats.org/officeDocument/2006/relationships/image" Target="../media/image3.wmf"/><Relationship Id="rId14" Type="http://schemas.openxmlformats.org/officeDocument/2006/relationships/image" Target="../media/image5.wmf"/><Relationship Id="rId22" Type="http://schemas.openxmlformats.org/officeDocument/2006/relationships/oleObject" Target="../embeddings/oleObject67.bin"/><Relationship Id="rId27" Type="http://schemas.openxmlformats.org/officeDocument/2006/relationships/image" Target="../media/image51.wmf"/><Relationship Id="rId30" Type="http://schemas.openxmlformats.org/officeDocument/2006/relationships/oleObject" Target="../embeddings/oleObject71.bin"/><Relationship Id="rId35" Type="http://schemas.openxmlformats.org/officeDocument/2006/relationships/image" Target="../media/image55.wmf"/><Relationship Id="rId43" Type="http://schemas.openxmlformats.org/officeDocument/2006/relationships/image" Target="../media/image59.wmf"/><Relationship Id="rId48" Type="http://schemas.openxmlformats.org/officeDocument/2006/relationships/oleObject" Target="../embeddings/oleObject80.bin"/><Relationship Id="rId56" Type="http://schemas.openxmlformats.org/officeDocument/2006/relationships/oleObject" Target="../embeddings/oleObject84.bin"/><Relationship Id="rId64" Type="http://schemas.openxmlformats.org/officeDocument/2006/relationships/oleObject" Target="../embeddings/oleObject88.bin"/><Relationship Id="rId69" Type="http://schemas.openxmlformats.org/officeDocument/2006/relationships/image" Target="../media/image72.wmf"/><Relationship Id="rId8" Type="http://schemas.openxmlformats.org/officeDocument/2006/relationships/oleObject" Target="../embeddings/oleObject59.bin"/><Relationship Id="rId51" Type="http://schemas.openxmlformats.org/officeDocument/2006/relationships/image" Target="../media/image63.wmf"/><Relationship Id="rId3" Type="http://schemas.openxmlformats.org/officeDocument/2006/relationships/notesSlide" Target="../notesSlides/notesSlide3.xml"/><Relationship Id="rId12" Type="http://schemas.openxmlformats.org/officeDocument/2006/relationships/oleObject" Target="../embeddings/oleObject61.bin"/><Relationship Id="rId17" Type="http://schemas.openxmlformats.org/officeDocument/2006/relationships/oleObject" Target="../embeddings/oleObject64.bin"/><Relationship Id="rId25" Type="http://schemas.openxmlformats.org/officeDocument/2006/relationships/image" Target="../media/image50.wmf"/><Relationship Id="rId33" Type="http://schemas.openxmlformats.org/officeDocument/2006/relationships/image" Target="../media/image54.wmf"/><Relationship Id="rId38" Type="http://schemas.openxmlformats.org/officeDocument/2006/relationships/oleObject" Target="../embeddings/oleObject75.bin"/><Relationship Id="rId46" Type="http://schemas.openxmlformats.org/officeDocument/2006/relationships/oleObject" Target="../embeddings/oleObject79.bin"/><Relationship Id="rId59" Type="http://schemas.openxmlformats.org/officeDocument/2006/relationships/image" Target="../media/image67.wmf"/><Relationship Id="rId67" Type="http://schemas.openxmlformats.org/officeDocument/2006/relationships/image" Target="../media/image71.wmf"/><Relationship Id="rId20" Type="http://schemas.openxmlformats.org/officeDocument/2006/relationships/oleObject" Target="../embeddings/oleObject66.bin"/><Relationship Id="rId41" Type="http://schemas.openxmlformats.org/officeDocument/2006/relationships/image" Target="../media/image58.wmf"/><Relationship Id="rId54" Type="http://schemas.openxmlformats.org/officeDocument/2006/relationships/oleObject" Target="../embeddings/oleObject83.bin"/><Relationship Id="rId62" Type="http://schemas.openxmlformats.org/officeDocument/2006/relationships/oleObject" Target="../embeddings/oleObject87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7.wmf"/><Relationship Id="rId18" Type="http://schemas.openxmlformats.org/officeDocument/2006/relationships/oleObject" Target="../embeddings/oleObject98.bin"/><Relationship Id="rId26" Type="http://schemas.openxmlformats.org/officeDocument/2006/relationships/oleObject" Target="../embeddings/oleObject102.bin"/><Relationship Id="rId39" Type="http://schemas.openxmlformats.org/officeDocument/2006/relationships/image" Target="../media/image90.wmf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81.wmf"/><Relationship Id="rId34" Type="http://schemas.openxmlformats.org/officeDocument/2006/relationships/oleObject" Target="../embeddings/oleObject106.bin"/><Relationship Id="rId42" Type="http://schemas.openxmlformats.org/officeDocument/2006/relationships/oleObject" Target="../embeddings/oleObject110.bin"/><Relationship Id="rId47" Type="http://schemas.openxmlformats.org/officeDocument/2006/relationships/image" Target="../media/image94.wmf"/><Relationship Id="rId50" Type="http://schemas.openxmlformats.org/officeDocument/2006/relationships/oleObject" Target="../embeddings/oleObject114.bin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95.bin"/><Relationship Id="rId17" Type="http://schemas.openxmlformats.org/officeDocument/2006/relationships/image" Target="../media/image79.wmf"/><Relationship Id="rId25" Type="http://schemas.openxmlformats.org/officeDocument/2006/relationships/image" Target="../media/image83.wmf"/><Relationship Id="rId33" Type="http://schemas.openxmlformats.org/officeDocument/2006/relationships/image" Target="../media/image87.wmf"/><Relationship Id="rId38" Type="http://schemas.openxmlformats.org/officeDocument/2006/relationships/oleObject" Target="../embeddings/oleObject108.bin"/><Relationship Id="rId46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7.bin"/><Relationship Id="rId20" Type="http://schemas.openxmlformats.org/officeDocument/2006/relationships/oleObject" Target="../embeddings/oleObject99.bin"/><Relationship Id="rId29" Type="http://schemas.openxmlformats.org/officeDocument/2006/relationships/image" Target="../media/image85.wmf"/><Relationship Id="rId41" Type="http://schemas.openxmlformats.org/officeDocument/2006/relationships/image" Target="../media/image91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76.wmf"/><Relationship Id="rId24" Type="http://schemas.openxmlformats.org/officeDocument/2006/relationships/oleObject" Target="../embeddings/oleObject101.bin"/><Relationship Id="rId32" Type="http://schemas.openxmlformats.org/officeDocument/2006/relationships/oleObject" Target="../embeddings/oleObject105.bin"/><Relationship Id="rId37" Type="http://schemas.openxmlformats.org/officeDocument/2006/relationships/image" Target="../media/image89.wmf"/><Relationship Id="rId40" Type="http://schemas.openxmlformats.org/officeDocument/2006/relationships/oleObject" Target="../embeddings/oleObject109.bin"/><Relationship Id="rId45" Type="http://schemas.openxmlformats.org/officeDocument/2006/relationships/image" Target="../media/image93.wmf"/><Relationship Id="rId53" Type="http://schemas.openxmlformats.org/officeDocument/2006/relationships/image" Target="../media/image97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23" Type="http://schemas.openxmlformats.org/officeDocument/2006/relationships/image" Target="../media/image82.wmf"/><Relationship Id="rId28" Type="http://schemas.openxmlformats.org/officeDocument/2006/relationships/oleObject" Target="../embeddings/oleObject103.bin"/><Relationship Id="rId36" Type="http://schemas.openxmlformats.org/officeDocument/2006/relationships/oleObject" Target="../embeddings/oleObject107.bin"/><Relationship Id="rId49" Type="http://schemas.openxmlformats.org/officeDocument/2006/relationships/image" Target="../media/image95.wmf"/><Relationship Id="rId10" Type="http://schemas.openxmlformats.org/officeDocument/2006/relationships/oleObject" Target="../embeddings/oleObject94.bin"/><Relationship Id="rId19" Type="http://schemas.openxmlformats.org/officeDocument/2006/relationships/image" Target="../media/image80.wmf"/><Relationship Id="rId31" Type="http://schemas.openxmlformats.org/officeDocument/2006/relationships/image" Target="../media/image86.wmf"/><Relationship Id="rId44" Type="http://schemas.openxmlformats.org/officeDocument/2006/relationships/oleObject" Target="../embeddings/oleObject111.bin"/><Relationship Id="rId52" Type="http://schemas.openxmlformats.org/officeDocument/2006/relationships/oleObject" Target="../embeddings/oleObject115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96.bin"/><Relationship Id="rId22" Type="http://schemas.openxmlformats.org/officeDocument/2006/relationships/oleObject" Target="../embeddings/oleObject100.bin"/><Relationship Id="rId27" Type="http://schemas.openxmlformats.org/officeDocument/2006/relationships/image" Target="../media/image84.wmf"/><Relationship Id="rId30" Type="http://schemas.openxmlformats.org/officeDocument/2006/relationships/oleObject" Target="../embeddings/oleObject104.bin"/><Relationship Id="rId35" Type="http://schemas.openxmlformats.org/officeDocument/2006/relationships/image" Target="../media/image88.wmf"/><Relationship Id="rId43" Type="http://schemas.openxmlformats.org/officeDocument/2006/relationships/image" Target="../media/image92.wmf"/><Relationship Id="rId48" Type="http://schemas.openxmlformats.org/officeDocument/2006/relationships/oleObject" Target="../embeddings/oleObject113.bin"/><Relationship Id="rId8" Type="http://schemas.openxmlformats.org/officeDocument/2006/relationships/oleObject" Target="../embeddings/oleObject93.bin"/><Relationship Id="rId51" Type="http://schemas.openxmlformats.org/officeDocument/2006/relationships/image" Target="../media/image9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21.bin"/><Relationship Id="rId18" Type="http://schemas.openxmlformats.org/officeDocument/2006/relationships/image" Target="../media/image105.wmf"/><Relationship Id="rId26" Type="http://schemas.openxmlformats.org/officeDocument/2006/relationships/image" Target="../media/image109.wmf"/><Relationship Id="rId3" Type="http://schemas.openxmlformats.org/officeDocument/2006/relationships/oleObject" Target="../embeddings/oleObject116.bin"/><Relationship Id="rId21" Type="http://schemas.openxmlformats.org/officeDocument/2006/relationships/oleObject" Target="../embeddings/oleObject125.bin"/><Relationship Id="rId7" Type="http://schemas.openxmlformats.org/officeDocument/2006/relationships/oleObject" Target="../embeddings/oleObject118.bin"/><Relationship Id="rId12" Type="http://schemas.openxmlformats.org/officeDocument/2006/relationships/image" Target="../media/image102.wmf"/><Relationship Id="rId17" Type="http://schemas.openxmlformats.org/officeDocument/2006/relationships/oleObject" Target="../embeddings/oleObject123.bin"/><Relationship Id="rId25" Type="http://schemas.openxmlformats.org/officeDocument/2006/relationships/oleObject" Target="../embeddings/oleObject1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4.wmf"/><Relationship Id="rId20" Type="http://schemas.openxmlformats.org/officeDocument/2006/relationships/image" Target="../media/image106.wmf"/><Relationship Id="rId29" Type="http://schemas.openxmlformats.org/officeDocument/2006/relationships/oleObject" Target="../embeddings/oleObject129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99.wmf"/><Relationship Id="rId11" Type="http://schemas.openxmlformats.org/officeDocument/2006/relationships/oleObject" Target="../embeddings/oleObject120.bin"/><Relationship Id="rId24" Type="http://schemas.openxmlformats.org/officeDocument/2006/relationships/image" Target="../media/image108.wmf"/><Relationship Id="rId32" Type="http://schemas.openxmlformats.org/officeDocument/2006/relationships/image" Target="../media/image112.wmf"/><Relationship Id="rId5" Type="http://schemas.openxmlformats.org/officeDocument/2006/relationships/oleObject" Target="../embeddings/oleObject117.bin"/><Relationship Id="rId15" Type="http://schemas.openxmlformats.org/officeDocument/2006/relationships/oleObject" Target="../embeddings/oleObject122.bin"/><Relationship Id="rId23" Type="http://schemas.openxmlformats.org/officeDocument/2006/relationships/oleObject" Target="../embeddings/oleObject126.bin"/><Relationship Id="rId28" Type="http://schemas.openxmlformats.org/officeDocument/2006/relationships/image" Target="../media/image110.wmf"/><Relationship Id="rId10" Type="http://schemas.openxmlformats.org/officeDocument/2006/relationships/image" Target="../media/image101.wmf"/><Relationship Id="rId19" Type="http://schemas.openxmlformats.org/officeDocument/2006/relationships/oleObject" Target="../embeddings/oleObject124.bin"/><Relationship Id="rId31" Type="http://schemas.openxmlformats.org/officeDocument/2006/relationships/oleObject" Target="../embeddings/oleObject130.bin"/><Relationship Id="rId4" Type="http://schemas.openxmlformats.org/officeDocument/2006/relationships/image" Target="../media/image98.wmf"/><Relationship Id="rId9" Type="http://schemas.openxmlformats.org/officeDocument/2006/relationships/oleObject" Target="../embeddings/oleObject119.bin"/><Relationship Id="rId14" Type="http://schemas.openxmlformats.org/officeDocument/2006/relationships/image" Target="../media/image103.wmf"/><Relationship Id="rId22" Type="http://schemas.openxmlformats.org/officeDocument/2006/relationships/image" Target="../media/image107.wmf"/><Relationship Id="rId27" Type="http://schemas.openxmlformats.org/officeDocument/2006/relationships/oleObject" Target="../embeddings/oleObject128.bin"/><Relationship Id="rId30" Type="http://schemas.openxmlformats.org/officeDocument/2006/relationships/image" Target="../media/image1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3.bin"/><Relationship Id="rId13" Type="http://schemas.openxmlformats.org/officeDocument/2006/relationships/image" Target="../media/image116.wmf"/><Relationship Id="rId18" Type="http://schemas.openxmlformats.org/officeDocument/2006/relationships/oleObject" Target="../embeddings/oleObject139.bin"/><Relationship Id="rId3" Type="http://schemas.openxmlformats.org/officeDocument/2006/relationships/oleObject" Target="../embeddings/oleObject131.bin"/><Relationship Id="rId21" Type="http://schemas.openxmlformats.org/officeDocument/2006/relationships/image" Target="../media/image118.wmf"/><Relationship Id="rId7" Type="http://schemas.openxmlformats.org/officeDocument/2006/relationships/image" Target="../media/image113.wmf"/><Relationship Id="rId12" Type="http://schemas.openxmlformats.org/officeDocument/2006/relationships/oleObject" Target="../embeddings/oleObject135.bin"/><Relationship Id="rId17" Type="http://schemas.openxmlformats.org/officeDocument/2006/relationships/image" Target="../media/image1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8.bin"/><Relationship Id="rId20" Type="http://schemas.openxmlformats.org/officeDocument/2006/relationships/oleObject" Target="../embeddings/oleObject141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2.bin"/><Relationship Id="rId11" Type="http://schemas.openxmlformats.org/officeDocument/2006/relationships/image" Target="../media/image115.wmf"/><Relationship Id="rId5" Type="http://schemas.openxmlformats.org/officeDocument/2006/relationships/image" Target="../media/image119.png"/><Relationship Id="rId15" Type="http://schemas.openxmlformats.org/officeDocument/2006/relationships/oleObject" Target="../embeddings/oleObject137.bin"/><Relationship Id="rId10" Type="http://schemas.openxmlformats.org/officeDocument/2006/relationships/oleObject" Target="../embeddings/oleObject134.bin"/><Relationship Id="rId19" Type="http://schemas.openxmlformats.org/officeDocument/2006/relationships/oleObject" Target="../embeddings/oleObject140.bin"/><Relationship Id="rId4" Type="http://schemas.openxmlformats.org/officeDocument/2006/relationships/image" Target="../media/image111.wmf"/><Relationship Id="rId9" Type="http://schemas.openxmlformats.org/officeDocument/2006/relationships/image" Target="../media/image114.wmf"/><Relationship Id="rId14" Type="http://schemas.openxmlformats.org/officeDocument/2006/relationships/oleObject" Target="../embeddings/oleObject13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4.bin"/><Relationship Id="rId13" Type="http://schemas.openxmlformats.org/officeDocument/2006/relationships/image" Target="../media/image116.wmf"/><Relationship Id="rId18" Type="http://schemas.openxmlformats.org/officeDocument/2006/relationships/oleObject" Target="../embeddings/oleObject150.bin"/><Relationship Id="rId3" Type="http://schemas.openxmlformats.org/officeDocument/2006/relationships/oleObject" Target="../embeddings/oleObject142.bin"/><Relationship Id="rId21" Type="http://schemas.openxmlformats.org/officeDocument/2006/relationships/image" Target="../media/image120.wmf"/><Relationship Id="rId7" Type="http://schemas.openxmlformats.org/officeDocument/2006/relationships/image" Target="../media/image113.wmf"/><Relationship Id="rId12" Type="http://schemas.openxmlformats.org/officeDocument/2006/relationships/oleObject" Target="../embeddings/oleObject146.bin"/><Relationship Id="rId17" Type="http://schemas.openxmlformats.org/officeDocument/2006/relationships/image" Target="../media/image1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9.bin"/><Relationship Id="rId20" Type="http://schemas.openxmlformats.org/officeDocument/2006/relationships/oleObject" Target="../embeddings/oleObject152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3.bin"/><Relationship Id="rId11" Type="http://schemas.openxmlformats.org/officeDocument/2006/relationships/image" Target="../media/image115.wmf"/><Relationship Id="rId5" Type="http://schemas.openxmlformats.org/officeDocument/2006/relationships/image" Target="../media/image119.png"/><Relationship Id="rId15" Type="http://schemas.openxmlformats.org/officeDocument/2006/relationships/oleObject" Target="../embeddings/oleObject148.bin"/><Relationship Id="rId10" Type="http://schemas.openxmlformats.org/officeDocument/2006/relationships/oleObject" Target="../embeddings/oleObject145.bin"/><Relationship Id="rId19" Type="http://schemas.openxmlformats.org/officeDocument/2006/relationships/oleObject" Target="../embeddings/oleObject151.bin"/><Relationship Id="rId4" Type="http://schemas.openxmlformats.org/officeDocument/2006/relationships/image" Target="../media/image111.wmf"/><Relationship Id="rId9" Type="http://schemas.openxmlformats.org/officeDocument/2006/relationships/image" Target="../media/image114.wmf"/><Relationship Id="rId14" Type="http://schemas.openxmlformats.org/officeDocument/2006/relationships/oleObject" Target="../embeddings/oleObject14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5.bin"/><Relationship Id="rId13" Type="http://schemas.openxmlformats.org/officeDocument/2006/relationships/image" Target="../media/image116.wmf"/><Relationship Id="rId18" Type="http://schemas.openxmlformats.org/officeDocument/2006/relationships/oleObject" Target="../embeddings/oleObject161.bin"/><Relationship Id="rId3" Type="http://schemas.openxmlformats.org/officeDocument/2006/relationships/oleObject" Target="../embeddings/oleObject153.bin"/><Relationship Id="rId21" Type="http://schemas.openxmlformats.org/officeDocument/2006/relationships/image" Target="../media/image121.wmf"/><Relationship Id="rId7" Type="http://schemas.openxmlformats.org/officeDocument/2006/relationships/image" Target="../media/image113.wmf"/><Relationship Id="rId12" Type="http://schemas.openxmlformats.org/officeDocument/2006/relationships/oleObject" Target="../embeddings/oleObject157.bin"/><Relationship Id="rId17" Type="http://schemas.openxmlformats.org/officeDocument/2006/relationships/image" Target="../media/image1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0.bin"/><Relationship Id="rId20" Type="http://schemas.openxmlformats.org/officeDocument/2006/relationships/oleObject" Target="../embeddings/oleObject163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54.bin"/><Relationship Id="rId11" Type="http://schemas.openxmlformats.org/officeDocument/2006/relationships/image" Target="../media/image115.wmf"/><Relationship Id="rId5" Type="http://schemas.openxmlformats.org/officeDocument/2006/relationships/image" Target="../media/image119.png"/><Relationship Id="rId15" Type="http://schemas.openxmlformats.org/officeDocument/2006/relationships/oleObject" Target="../embeddings/oleObject159.bin"/><Relationship Id="rId10" Type="http://schemas.openxmlformats.org/officeDocument/2006/relationships/oleObject" Target="../embeddings/oleObject156.bin"/><Relationship Id="rId19" Type="http://schemas.openxmlformats.org/officeDocument/2006/relationships/oleObject" Target="../embeddings/oleObject162.bin"/><Relationship Id="rId4" Type="http://schemas.openxmlformats.org/officeDocument/2006/relationships/image" Target="../media/image111.wmf"/><Relationship Id="rId9" Type="http://schemas.openxmlformats.org/officeDocument/2006/relationships/image" Target="../media/image114.wmf"/><Relationship Id="rId14" Type="http://schemas.openxmlformats.org/officeDocument/2006/relationships/oleObject" Target="../embeddings/oleObject15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Lesson 5.4</a:t>
            </a:r>
            <a:br>
              <a:rPr lang="en-CA" dirty="0"/>
            </a:br>
            <a:r>
              <a:rPr lang="en-CA" dirty="0"/>
              <a:t>Solving Equations with Two or </a:t>
            </a:r>
            <a:r>
              <a:rPr lang="en-CA" dirty="0" err="1"/>
              <a:t>MOre</a:t>
            </a:r>
            <a:r>
              <a:rPr lang="en-CA" dirty="0"/>
              <a:t> Absolute Values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5023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C693B-C1EC-420F-92AF-90912F0DDE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2560" y="147320"/>
            <a:ext cx="11501120" cy="1600200"/>
          </a:xfrm>
        </p:spPr>
        <p:txBody>
          <a:bodyPr>
            <a:normAutofit/>
          </a:bodyPr>
          <a:lstStyle/>
          <a:p>
            <a:r>
              <a:rPr lang="en-US" sz="2300" dirty="0"/>
              <a:t>The second part of the method requires determining if the ABS in equation is either positive or negative</a:t>
            </a:r>
          </a:p>
          <a:p>
            <a:r>
              <a:rPr lang="en-US" sz="2300" dirty="0"/>
              <a:t>This depends on whether if the intersection points are either on the LEFT or RIGHT of the ABS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7EFBFF0-9772-46CA-BF35-6FDFB9D82D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768" y="2241560"/>
          <a:ext cx="3749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3" imgW="1663560" imgH="253800" progId="Equation.DSMT4">
                  <p:embed/>
                </p:oleObj>
              </mc:Choice>
              <mc:Fallback>
                <p:oleObj name="Equation" r:id="rId3" imgW="16635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7EFBFF0-9772-46CA-BF35-6FDFB9D82D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68" y="2241560"/>
                        <a:ext cx="37496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6BA104C-ED1E-4904-90BE-5EA7D2C2D2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7280" y="2707446"/>
            <a:ext cx="7593114" cy="3326507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075B59E-C855-48A9-910D-81F9535BB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7303" y="6012180"/>
          <a:ext cx="1161097" cy="454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647640" imgH="253800" progId="Equation.DSMT4">
                  <p:embed/>
                </p:oleObj>
              </mc:Choice>
              <mc:Fallback>
                <p:oleObj name="Equation" r:id="rId6" imgW="6476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075B59E-C855-48A9-910D-81F9535BB4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303" y="6012180"/>
                        <a:ext cx="1161097" cy="4543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310E0434-C4B6-4D60-A12F-F200D85A7CE3}"/>
              </a:ext>
            </a:extLst>
          </p:cNvPr>
          <p:cNvGrpSpPr/>
          <p:nvPr/>
        </p:nvGrpSpPr>
        <p:grpSpPr>
          <a:xfrm>
            <a:off x="5262880" y="2357120"/>
            <a:ext cx="1026160" cy="3177859"/>
            <a:chOff x="2085976" y="1897064"/>
            <a:chExt cx="3282949" cy="2073275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AA0F68B-2371-4A53-A662-212F5B9C1544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5B00488-3129-46FE-82B8-9E2FA0047BE1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3BCDF74-7878-43F9-9C6E-AE54EFFEF9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2038" y="20005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139680" imgH="139680" progId="Equation.DSMT4">
                  <p:embed/>
                </p:oleObj>
              </mc:Choice>
              <mc:Fallback>
                <p:oleObj name="Equation" r:id="rId8" imgW="13968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3BCDF74-7878-43F9-9C6E-AE54EFFEF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038" y="20005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F8C07F2-62EF-41A1-99E7-69317B180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2850" y="219837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139680" imgH="101520" progId="Equation.DSMT4">
                  <p:embed/>
                </p:oleObj>
              </mc:Choice>
              <mc:Fallback>
                <p:oleObj name="Equation" r:id="rId10" imgW="139680" imgH="1015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F8C07F2-62EF-41A1-99E7-69317B1806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219837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E505E06-CAAF-4A0D-9F2A-5CBE5D707F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06603" y="601186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672840" imgH="253800" progId="Equation.DSMT4">
                  <p:embed/>
                </p:oleObj>
              </mc:Choice>
              <mc:Fallback>
                <p:oleObj name="Equation" r:id="rId12" imgW="67284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E505E06-CAAF-4A0D-9F2A-5CBE5D707F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6603" y="601186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78CABED2-32A8-4EF7-9267-7111B439581B}"/>
              </a:ext>
            </a:extLst>
          </p:cNvPr>
          <p:cNvGrpSpPr/>
          <p:nvPr/>
        </p:nvGrpSpPr>
        <p:grpSpPr>
          <a:xfrm>
            <a:off x="7355840" y="2357120"/>
            <a:ext cx="985520" cy="3177859"/>
            <a:chOff x="2085976" y="1897064"/>
            <a:chExt cx="3282949" cy="2073275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40A1416-F4A4-443E-8E72-518D66E09280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66DE94E-A2F8-4FC3-8FAA-75F6F6EAF5D8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1C1B369-0BAA-4B62-9127-D27D5F07B9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33398" y="206152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139680" imgH="139680" progId="Equation.DSMT4">
                  <p:embed/>
                </p:oleObj>
              </mc:Choice>
              <mc:Fallback>
                <p:oleObj name="Equation" r:id="rId14" imgW="139680" imgH="1396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1C1B369-0BAA-4B62-9127-D27D5F07B9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3398" y="206152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EF369FE-FC05-4B61-9E72-BC19EEC375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36130" y="21374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5" imgW="139680" imgH="101520" progId="Equation.DSMT4">
                  <p:embed/>
                </p:oleObj>
              </mc:Choice>
              <mc:Fallback>
                <p:oleObj name="Equation" r:id="rId15" imgW="139680" imgH="10152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EF369FE-FC05-4B61-9E72-BC19EEC375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6130" y="21374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44C0D22-B622-4730-B310-FD163332C4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98523" y="600170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6" imgW="672840" imgH="253800" progId="Equation.DSMT4">
                  <p:embed/>
                </p:oleObj>
              </mc:Choice>
              <mc:Fallback>
                <p:oleObj name="Equation" r:id="rId16" imgW="67284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44C0D22-B622-4730-B310-FD163332C4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8523" y="600170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F134C118-D885-4FA5-BB6D-ED669CC05F2B}"/>
              </a:ext>
            </a:extLst>
          </p:cNvPr>
          <p:cNvGrpSpPr/>
          <p:nvPr/>
        </p:nvGrpSpPr>
        <p:grpSpPr>
          <a:xfrm>
            <a:off x="8778240" y="2346960"/>
            <a:ext cx="873760" cy="3177859"/>
            <a:chOff x="2085976" y="1897064"/>
            <a:chExt cx="3282949" cy="207327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699FE50-E655-4024-877D-890144BB60E3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F06C214-64D0-4AF5-B163-6E1F695E1295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9D22987-42C9-4AFE-BF22-782796C742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74518" y="20513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18" imgW="139680" imgH="139680" progId="Equation.DSMT4">
                  <p:embed/>
                </p:oleObj>
              </mc:Choice>
              <mc:Fallback>
                <p:oleObj name="Equation" r:id="rId18" imgW="139680" imgH="139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9D22987-42C9-4AFE-BF22-782796C742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518" y="20513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ADD173A-B366-4280-9949-5DAB187D75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09330" y="21882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19" imgW="139680" imgH="101520" progId="Equation.DSMT4">
                  <p:embed/>
                </p:oleObj>
              </mc:Choice>
              <mc:Fallback>
                <p:oleObj name="Equation" r:id="rId19" imgW="139680" imgH="1015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ADD173A-B366-4280-9949-5DAB187D7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9330" y="21882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A9AC8D16-FEB4-4514-ABB1-5405FD01FDC7}"/>
              </a:ext>
            </a:extLst>
          </p:cNvPr>
          <p:cNvSpPr/>
          <p:nvPr/>
        </p:nvSpPr>
        <p:spPr>
          <a:xfrm>
            <a:off x="9243832" y="1828800"/>
            <a:ext cx="2365071" cy="5029200"/>
          </a:xfrm>
          <a:prstGeom prst="rect">
            <a:avLst/>
          </a:prstGeom>
          <a:solidFill>
            <a:srgbClr val="92D05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BC2DEA-0AFB-442D-8D84-B1E642F8E8F4}"/>
              </a:ext>
            </a:extLst>
          </p:cNvPr>
          <p:cNvSpPr txBox="1"/>
          <p:nvPr/>
        </p:nvSpPr>
        <p:spPr>
          <a:xfrm>
            <a:off x="795130" y="3885979"/>
            <a:ext cx="4680226" cy="1200329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If the intersection is in this domain, All THREE ABS Values will be POSITIVE b/c they will point to the RIGHT!!!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5604F5B-CFE9-42B4-A349-16058515A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574577"/>
              </p:ext>
            </p:extLst>
          </p:nvPr>
        </p:nvGraphicFramePr>
        <p:xfrm>
          <a:off x="873264" y="5126037"/>
          <a:ext cx="45227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0" imgW="2006280" imgH="253800" progId="Equation.DSMT4">
                  <p:embed/>
                </p:oleObj>
              </mc:Choice>
              <mc:Fallback>
                <p:oleObj name="Equation" r:id="rId20" imgW="200628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5604F5B-CFE9-42B4-A349-16058515A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264" y="5126037"/>
                        <a:ext cx="4522788" cy="571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202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E85BF-6E19-44F4-863B-B8D816737F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8052" y="314739"/>
            <a:ext cx="11383618" cy="99722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Since the intersections are in the FAR left and Far right domains, then you will only need to solve these two equations: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D7DD274-120F-46A2-857C-E933C208D7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994609"/>
              </p:ext>
            </p:extLst>
          </p:nvPr>
        </p:nvGraphicFramePr>
        <p:xfrm>
          <a:off x="265016" y="1402495"/>
          <a:ext cx="44942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1993680" imgH="253800" progId="Equation.DSMT4">
                  <p:embed/>
                </p:oleObj>
              </mc:Choice>
              <mc:Fallback>
                <p:oleObj name="Equation" r:id="rId3" imgW="19936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D7DD274-120F-46A2-857C-E933C208D7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16" y="1402495"/>
                        <a:ext cx="44942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3513171-F2B9-4E96-A6B9-881C472564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921054"/>
              </p:ext>
            </p:extLst>
          </p:nvPr>
        </p:nvGraphicFramePr>
        <p:xfrm>
          <a:off x="6690968" y="1362419"/>
          <a:ext cx="45227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5" imgW="2006280" imgH="253800" progId="Equation.DSMT4">
                  <p:embed/>
                </p:oleObj>
              </mc:Choice>
              <mc:Fallback>
                <p:oleObj name="Equation" r:id="rId5" imgW="20062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3513171-F2B9-4E96-A6B9-881C472564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0968" y="1362419"/>
                        <a:ext cx="4522788" cy="571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91AF617-A4A3-4AC8-B231-E24030CD67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198890"/>
              </p:ext>
            </p:extLst>
          </p:nvPr>
        </p:nvGraphicFramePr>
        <p:xfrm>
          <a:off x="872918" y="2343426"/>
          <a:ext cx="360521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7" imgW="1600200" imgH="177480" progId="Equation.DSMT4">
                  <p:embed/>
                </p:oleObj>
              </mc:Choice>
              <mc:Fallback>
                <p:oleObj name="Equation" r:id="rId7" imgW="160020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91AF617-A4A3-4AC8-B231-E24030CD67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918" y="2343426"/>
                        <a:ext cx="360521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C936B27-F320-43D8-93C6-E4F7E55228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523533"/>
              </p:ext>
            </p:extLst>
          </p:nvPr>
        </p:nvGraphicFramePr>
        <p:xfrm>
          <a:off x="2727877" y="2939982"/>
          <a:ext cx="17462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9" imgW="774360" imgH="177480" progId="Equation.DSMT4">
                  <p:embed/>
                </p:oleObj>
              </mc:Choice>
              <mc:Fallback>
                <p:oleObj name="Equation" r:id="rId9" imgW="77436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C936B27-F320-43D8-93C6-E4F7E55228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877" y="2939982"/>
                        <a:ext cx="17462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EEDE295-5F6F-4DFD-AAB4-AE705AB9B3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493031"/>
              </p:ext>
            </p:extLst>
          </p:nvPr>
        </p:nvGraphicFramePr>
        <p:xfrm>
          <a:off x="3210270" y="3510446"/>
          <a:ext cx="12319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1" imgW="545760" imgH="177480" progId="Equation.DSMT4">
                  <p:embed/>
                </p:oleObj>
              </mc:Choice>
              <mc:Fallback>
                <p:oleObj name="Equation" r:id="rId11" imgW="54576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EEDE295-5F6F-4DFD-AAB4-AE705AB9B3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0270" y="3510446"/>
                        <a:ext cx="12319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7B38D2A-CDE4-415F-ABA9-DA10C3D4C6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53453"/>
              </p:ext>
            </p:extLst>
          </p:nvPr>
        </p:nvGraphicFramePr>
        <p:xfrm>
          <a:off x="3336787" y="3994496"/>
          <a:ext cx="117475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3" imgW="520560" imgH="431640" progId="Equation.DSMT4">
                  <p:embed/>
                </p:oleObj>
              </mc:Choice>
              <mc:Fallback>
                <p:oleObj name="Equation" r:id="rId13" imgW="52056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7B38D2A-CDE4-415F-ABA9-DA10C3D4C6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787" y="3994496"/>
                        <a:ext cx="117475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0C3F57B-5D86-4F6D-B634-5BDB2E5C36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020195"/>
              </p:ext>
            </p:extLst>
          </p:nvPr>
        </p:nvGraphicFramePr>
        <p:xfrm>
          <a:off x="7786964" y="2328725"/>
          <a:ext cx="34051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5" imgW="1511280" imgH="177480" progId="Equation.DSMT4">
                  <p:embed/>
                </p:oleObj>
              </mc:Choice>
              <mc:Fallback>
                <p:oleObj name="Equation" r:id="rId15" imgW="151128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0C3F57B-5D86-4F6D-B634-5BDB2E5C36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964" y="2328725"/>
                        <a:ext cx="3405187" cy="400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A922F71-B01E-496E-9F95-4075710272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140750"/>
              </p:ext>
            </p:extLst>
          </p:nvPr>
        </p:nvGraphicFramePr>
        <p:xfrm>
          <a:off x="9680853" y="2977600"/>
          <a:ext cx="15176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7" imgW="672840" imgH="177480" progId="Equation.DSMT4">
                  <p:embed/>
                </p:oleObj>
              </mc:Choice>
              <mc:Fallback>
                <p:oleObj name="Equation" r:id="rId17" imgW="67284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A922F71-B01E-496E-9F95-4075710272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0853" y="2977600"/>
                        <a:ext cx="1517650" cy="400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A31D2C9-B82A-4067-B5D8-52576A8DD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242963"/>
              </p:ext>
            </p:extLst>
          </p:nvPr>
        </p:nvGraphicFramePr>
        <p:xfrm>
          <a:off x="10115896" y="3572842"/>
          <a:ext cx="1174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19" imgW="520560" imgH="177480" progId="Equation.DSMT4">
                  <p:embed/>
                </p:oleObj>
              </mc:Choice>
              <mc:Fallback>
                <p:oleObj name="Equation" r:id="rId19" imgW="52056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A31D2C9-B82A-4067-B5D8-52576A8DDA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5896" y="3572842"/>
                        <a:ext cx="1174750" cy="400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162731C-3E64-458B-BF30-9B99BB323C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019193"/>
              </p:ext>
            </p:extLst>
          </p:nvPr>
        </p:nvGraphicFramePr>
        <p:xfrm>
          <a:off x="10289623" y="4134816"/>
          <a:ext cx="1058863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1" imgW="469800" imgH="431640" progId="Equation.DSMT4">
                  <p:embed/>
                </p:oleObj>
              </mc:Choice>
              <mc:Fallback>
                <p:oleObj name="Equation" r:id="rId21" imgW="46980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162731C-3E64-458B-BF30-9B99BB323C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9623" y="4134816"/>
                        <a:ext cx="1058863" cy="971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722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461B2-364C-4455-B17B-C26734E9F0B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1061" y="195470"/>
            <a:ext cx="9956800" cy="75868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Solve the following equations: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253DC70-19E8-4C98-8701-80FDE4F454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791551"/>
              </p:ext>
            </p:extLst>
          </p:nvPr>
        </p:nvGraphicFramePr>
        <p:xfrm>
          <a:off x="404796" y="910604"/>
          <a:ext cx="6118863" cy="785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3" imgW="1968480" imgH="253800" progId="Equation.DSMT4">
                  <p:embed/>
                </p:oleObj>
              </mc:Choice>
              <mc:Fallback>
                <p:oleObj name="Equation" r:id="rId3" imgW="19684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253DC70-19E8-4C98-8701-80FDE4F454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4796" y="910604"/>
                        <a:ext cx="6118863" cy="7856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9BE802E-DD39-4B41-A802-B4195F90A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0184307"/>
              </p:ext>
            </p:extLst>
          </p:nvPr>
        </p:nvGraphicFramePr>
        <p:xfrm>
          <a:off x="450642" y="3051381"/>
          <a:ext cx="627697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5" imgW="2019240" imgH="253800" progId="Equation.DSMT4">
                  <p:embed/>
                </p:oleObj>
              </mc:Choice>
              <mc:Fallback>
                <p:oleObj name="Equation" r:id="rId5" imgW="201924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9BE802E-DD39-4B41-A802-B4195F90A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0642" y="3051381"/>
                        <a:ext cx="6276975" cy="785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7876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3ABED-3714-45D3-A4D3-C38FC9D9D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274638"/>
            <a:ext cx="10231040" cy="562074"/>
          </a:xfrm>
        </p:spPr>
        <p:txBody>
          <a:bodyPr/>
          <a:lstStyle/>
          <a:p>
            <a:r>
              <a:rPr lang="en-US" dirty="0"/>
              <a:t>How to Solve Equations With Multiple ABS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46EEF-36DE-401C-81E6-00D70BAFE52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836712"/>
            <a:ext cx="11953328" cy="1656184"/>
          </a:xfrm>
        </p:spPr>
        <p:txBody>
          <a:bodyPr>
            <a:normAutofit/>
          </a:bodyPr>
          <a:lstStyle/>
          <a:p>
            <a:r>
              <a:rPr lang="en-US" sz="2200" dirty="0"/>
              <a:t>There are two ways to solve equations when there are multiple absolute values</a:t>
            </a:r>
          </a:p>
          <a:p>
            <a:r>
              <a:rPr lang="en-US" sz="2200" b="1" u="sng" dirty="0">
                <a:solidFill>
                  <a:srgbClr val="FF0000"/>
                </a:solidFill>
              </a:rPr>
              <a:t>First method: Algebraic Approach with Separate Cases</a:t>
            </a:r>
          </a:p>
          <a:p>
            <a:pPr lvl="1"/>
            <a:r>
              <a:rPr lang="en-US" sz="2200" dirty="0"/>
              <a:t>For each absolute value, there will be two possibilities: “positive” or “negative”</a:t>
            </a:r>
          </a:p>
          <a:p>
            <a:pPr lvl="1"/>
            <a:r>
              <a:rPr lang="en-US" sz="2200" dirty="0"/>
              <a:t>So if there are two ABS, we will have FOUR cases: 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A9DE92-1BF1-48B9-AEBD-74277C350A98}"/>
              </a:ext>
            </a:extLst>
          </p:cNvPr>
          <p:cNvSpPr txBox="1">
            <a:spLocks/>
          </p:cNvSpPr>
          <p:nvPr/>
        </p:nvSpPr>
        <p:spPr>
          <a:xfrm>
            <a:off x="119336" y="2492896"/>
            <a:ext cx="11953328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Solve all FOUR of these cases, get the answer, plug it back in to check if they are extraneous roots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2CD3B16-8ED8-4449-9458-1E62CCB431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394126"/>
              </p:ext>
            </p:extLst>
          </p:nvPr>
        </p:nvGraphicFramePr>
        <p:xfrm>
          <a:off x="695400" y="3356992"/>
          <a:ext cx="2952328" cy="641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168200" imgH="253800" progId="Equation.DSMT4">
                  <p:embed/>
                </p:oleObj>
              </mc:Choice>
              <mc:Fallback>
                <p:oleObj name="Equation" r:id="rId3" imgW="116820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A2CD3B16-8ED8-4449-9458-1E62CCB431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400" y="3356992"/>
                        <a:ext cx="2952328" cy="6410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C52548E-5D6F-4DC0-8B8B-4194EF4B77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533854"/>
              </p:ext>
            </p:extLst>
          </p:nvPr>
        </p:nvGraphicFramePr>
        <p:xfrm>
          <a:off x="1374525" y="4074791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139680" imgH="139680" progId="Equation.DSMT4">
                  <p:embed/>
                </p:oleObj>
              </mc:Choice>
              <mc:Fallback>
                <p:oleObj name="Equation" r:id="rId5" imgW="139680" imgH="1396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C52548E-5D6F-4DC0-8B8B-4194EF4B77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525" y="4074791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6E4149C-2FFF-486B-A6B1-E499847D69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556672"/>
              </p:ext>
            </p:extLst>
          </p:nvPr>
        </p:nvGraphicFramePr>
        <p:xfrm>
          <a:off x="2310778" y="4074791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6E4149C-2FFF-486B-A6B1-E499847D69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778" y="4074791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93011687-3D03-45A3-B7E5-34480FCE68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150689"/>
              </p:ext>
            </p:extLst>
          </p:nvPr>
        </p:nvGraphicFramePr>
        <p:xfrm>
          <a:off x="1374525" y="4722863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9" imgW="139680" imgH="139680" progId="Equation.DSMT4">
                  <p:embed/>
                </p:oleObj>
              </mc:Choice>
              <mc:Fallback>
                <p:oleObj name="Equation" r:id="rId9" imgW="139680" imgH="1396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93011687-3D03-45A3-B7E5-34480FCE68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525" y="4722863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D12D6E31-C78D-4685-BC0B-42B6FD58C7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334261"/>
              </p:ext>
            </p:extLst>
          </p:nvPr>
        </p:nvGraphicFramePr>
        <p:xfrm>
          <a:off x="2310629" y="4765650"/>
          <a:ext cx="362419" cy="263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0" imgW="139680" imgH="101520" progId="Equation.DSMT4">
                  <p:embed/>
                </p:oleObj>
              </mc:Choice>
              <mc:Fallback>
                <p:oleObj name="Equation" r:id="rId10" imgW="139680" imgH="10152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D12D6E31-C78D-4685-BC0B-42B6FD58C7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629" y="4765650"/>
                        <a:ext cx="362419" cy="2635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3BC4CA98-1B63-4ABB-83BA-2A74CF2C2E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868898"/>
              </p:ext>
            </p:extLst>
          </p:nvPr>
        </p:nvGraphicFramePr>
        <p:xfrm>
          <a:off x="1375244" y="5413474"/>
          <a:ext cx="362419" cy="263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2" imgW="139680" imgH="101520" progId="Equation.DSMT4">
                  <p:embed/>
                </p:oleObj>
              </mc:Choice>
              <mc:Fallback>
                <p:oleObj name="Equation" r:id="rId12" imgW="139680" imgH="1015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3BC4CA98-1B63-4ABB-83BA-2A74CF2C2E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244" y="5413474"/>
                        <a:ext cx="362419" cy="2635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40D3195D-CBF7-4349-A225-FA338593C5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367882"/>
              </p:ext>
            </p:extLst>
          </p:nvPr>
        </p:nvGraphicFramePr>
        <p:xfrm>
          <a:off x="2310778" y="5370935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4" imgW="139680" imgH="139680" progId="Equation.DSMT4">
                  <p:embed/>
                </p:oleObj>
              </mc:Choice>
              <mc:Fallback>
                <p:oleObj name="Equation" r:id="rId14" imgW="139680" imgH="1396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40D3195D-CBF7-4349-A225-FA338593C5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778" y="5370935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0582BB14-220B-4918-8281-3A67B954EF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97490"/>
              </p:ext>
            </p:extLst>
          </p:nvPr>
        </p:nvGraphicFramePr>
        <p:xfrm>
          <a:off x="1375244" y="6133306"/>
          <a:ext cx="362419" cy="263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5" imgW="139680" imgH="101520" progId="Equation.DSMT4">
                  <p:embed/>
                </p:oleObj>
              </mc:Choice>
              <mc:Fallback>
                <p:oleObj name="Equation" r:id="rId15" imgW="139680" imgH="10152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0582BB14-220B-4918-8281-3A67B954EF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244" y="6133306"/>
                        <a:ext cx="362419" cy="2635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9030C889-9FEA-47F8-85FD-F2F3C8F682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0151058"/>
              </p:ext>
            </p:extLst>
          </p:nvPr>
        </p:nvGraphicFramePr>
        <p:xfrm>
          <a:off x="2310629" y="6133306"/>
          <a:ext cx="362419" cy="263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17" imgW="139680" imgH="101520" progId="Equation.DSMT4">
                  <p:embed/>
                </p:oleObj>
              </mc:Choice>
              <mc:Fallback>
                <p:oleObj name="Equation" r:id="rId17" imgW="139680" imgH="10152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9030C889-9FEA-47F8-85FD-F2F3C8F682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629" y="6133306"/>
                        <a:ext cx="362419" cy="2635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8C2C8787-660D-479A-89C1-2980A77D4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4075952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DF9131-2E23-49E5-B440-2915103D7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4650855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0EF2509-2A9D-415F-ACB4-632078282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5300088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6B7E7C0-2102-4523-A983-E7E0D9C3C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23" y="6021329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CD84B159-497A-4630-9DE6-0D02C7778A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50373"/>
              </p:ext>
            </p:extLst>
          </p:nvPr>
        </p:nvGraphicFramePr>
        <p:xfrm>
          <a:off x="2814685" y="4021607"/>
          <a:ext cx="2895683" cy="485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19" imgW="1511280" imgH="253800" progId="Equation.DSMT4">
                  <p:embed/>
                </p:oleObj>
              </mc:Choice>
              <mc:Fallback>
                <p:oleObj name="Equation" r:id="rId19" imgW="1511280" imgH="2538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CD84B159-497A-4630-9DE6-0D02C7778A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85" y="4021607"/>
                        <a:ext cx="2895683" cy="485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792DCF11-7057-49C0-BCC2-635513FF09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870553"/>
              </p:ext>
            </p:extLst>
          </p:nvPr>
        </p:nvGraphicFramePr>
        <p:xfrm>
          <a:off x="2814536" y="4646718"/>
          <a:ext cx="2895683" cy="485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1" imgW="1511280" imgH="253800" progId="Equation.DSMT4">
                  <p:embed/>
                </p:oleObj>
              </mc:Choice>
              <mc:Fallback>
                <p:oleObj name="Equation" r:id="rId21" imgW="1511280" imgH="2538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792DCF11-7057-49C0-BCC2-635513FF09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536" y="4646718"/>
                        <a:ext cx="2895683" cy="485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6A97441F-3C85-49F3-9268-FF285552D7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185091"/>
              </p:ext>
            </p:extLst>
          </p:nvPr>
        </p:nvGraphicFramePr>
        <p:xfrm>
          <a:off x="2804118" y="5272260"/>
          <a:ext cx="3117161" cy="485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3" imgW="1625400" imgH="253800" progId="Equation.DSMT4">
                  <p:embed/>
                </p:oleObj>
              </mc:Choice>
              <mc:Fallback>
                <p:oleObj name="Equation" r:id="rId23" imgW="1625400" imgH="2538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6A97441F-3C85-49F3-9268-FF285552D7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118" y="5272260"/>
                        <a:ext cx="3117161" cy="485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2F33A6DB-6487-4917-ACFF-779ADE7355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524925"/>
              </p:ext>
            </p:extLst>
          </p:nvPr>
        </p:nvGraphicFramePr>
        <p:xfrm>
          <a:off x="2814685" y="5968282"/>
          <a:ext cx="3091536" cy="485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25" imgW="1612800" imgH="253800" progId="Equation.DSMT4">
                  <p:embed/>
                </p:oleObj>
              </mc:Choice>
              <mc:Fallback>
                <p:oleObj name="Equation" r:id="rId25" imgW="1612800" imgH="2538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2F33A6DB-6487-4917-ACFF-779ADE7355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85" y="5968282"/>
                        <a:ext cx="3091536" cy="4850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0DE8FB3E-4A39-40A7-AAE9-13E7E55AFB91}"/>
              </a:ext>
            </a:extLst>
          </p:cNvPr>
          <p:cNvSpPr txBox="1">
            <a:spLocks/>
          </p:cNvSpPr>
          <p:nvPr/>
        </p:nvSpPr>
        <p:spPr>
          <a:xfrm>
            <a:off x="5015880" y="2852936"/>
            <a:ext cx="6840760" cy="4320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dirty="0">
                <a:solidFill>
                  <a:srgbClr val="FF0000"/>
                </a:solidFill>
              </a:rPr>
              <a:t>If there are three ABS, you will then have 8 cases!</a:t>
            </a:r>
          </a:p>
        </p:txBody>
      </p:sp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9480F378-36AE-41F4-8210-6F23426DF3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134922"/>
              </p:ext>
            </p:extLst>
          </p:nvPr>
        </p:nvGraphicFramePr>
        <p:xfrm>
          <a:off x="6923459" y="3212976"/>
          <a:ext cx="442912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27" imgW="1752480" imgH="253800" progId="Equation.DSMT4">
                  <p:embed/>
                </p:oleObj>
              </mc:Choice>
              <mc:Fallback>
                <p:oleObj name="Equation" r:id="rId27" imgW="1752480" imgH="2538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9480F378-36AE-41F4-8210-6F23426DF3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3459" y="3212976"/>
                        <a:ext cx="4429125" cy="641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3BF71995-7730-4CDD-B199-BDF1023670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167255"/>
              </p:ext>
            </p:extLst>
          </p:nvPr>
        </p:nvGraphicFramePr>
        <p:xfrm>
          <a:off x="7931571" y="393305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5" imgW="139680" imgH="139680" progId="Equation.DSMT4">
                  <p:embed/>
                </p:oleObj>
              </mc:Choice>
              <mc:Fallback>
                <p:oleObj name="Equation" r:id="rId5" imgW="139680" imgH="1396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3BF71995-7730-4CDD-B199-BDF1023670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1571" y="393305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96510134-9ECA-4499-8058-D8A4BB1F3D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528705"/>
              </p:ext>
            </p:extLst>
          </p:nvPr>
        </p:nvGraphicFramePr>
        <p:xfrm>
          <a:off x="8867675" y="393305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96510134-9ECA-4499-8058-D8A4BB1F3D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7675" y="393305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538B8F11-B17D-49D7-A560-D6C500B4F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0398" y="393421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1</a:t>
            </a:r>
          </a:p>
        </p:txBody>
      </p:sp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E74F1028-8E95-4943-821A-3E3EA7ED95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511445"/>
              </p:ext>
            </p:extLst>
          </p:nvPr>
        </p:nvGraphicFramePr>
        <p:xfrm>
          <a:off x="9947795" y="393305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E74F1028-8E95-4943-821A-3E3EA7ED95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7795" y="393305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B1489FD9-71DA-4035-AA29-355D3794C5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129469"/>
              </p:ext>
            </p:extLst>
          </p:nvPr>
        </p:nvGraphicFramePr>
        <p:xfrm>
          <a:off x="7929193" y="429309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139680" imgH="139680" progId="Equation.DSMT4">
                  <p:embed/>
                </p:oleObj>
              </mc:Choice>
              <mc:Fallback>
                <p:oleObj name="Equation" r:id="rId5" imgW="139680" imgH="1396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B1489FD9-71DA-4035-AA29-355D3794C5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9193" y="429309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B0EB0B72-743B-4C3B-B0C8-F66A3A3FDE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490526"/>
              </p:ext>
            </p:extLst>
          </p:nvPr>
        </p:nvGraphicFramePr>
        <p:xfrm>
          <a:off x="8865297" y="429309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B0EB0B72-743B-4C3B-B0C8-F66A3A3FDE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5297" y="429309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F96E57B0-955C-453A-8A9D-BF43C1C7D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8020" y="429425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2</a:t>
            </a:r>
          </a:p>
        </p:txBody>
      </p:sp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55A7DA21-6303-401A-815C-D73CFCFCE2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75723"/>
              </p:ext>
            </p:extLst>
          </p:nvPr>
        </p:nvGraphicFramePr>
        <p:xfrm>
          <a:off x="9945688" y="4341813"/>
          <a:ext cx="361950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29" imgW="139680" imgH="101520" progId="Equation.DSMT4">
                  <p:embed/>
                </p:oleObj>
              </mc:Choice>
              <mc:Fallback>
                <p:oleObj name="Equation" r:id="rId29" imgW="139680" imgH="10152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55A7DA21-6303-401A-815C-D73CFCFCE2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5688" y="4341813"/>
                        <a:ext cx="361950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2D7CF400-3B41-45DD-A16D-2074311821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462679"/>
              </p:ext>
            </p:extLst>
          </p:nvPr>
        </p:nvGraphicFramePr>
        <p:xfrm>
          <a:off x="7926815" y="465313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5" imgW="139680" imgH="139680" progId="Equation.DSMT4">
                  <p:embed/>
                </p:oleObj>
              </mc:Choice>
              <mc:Fallback>
                <p:oleObj name="Equation" r:id="rId5" imgW="139680" imgH="1396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2D7CF400-3B41-45DD-A16D-2074311821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6815" y="465313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23E1FA1D-87DA-4BC4-8E1D-A3CC37284A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440356"/>
              </p:ext>
            </p:extLst>
          </p:nvPr>
        </p:nvGraphicFramePr>
        <p:xfrm>
          <a:off x="8863013" y="4702175"/>
          <a:ext cx="361950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31" imgW="139680" imgH="101520" progId="Equation.DSMT4">
                  <p:embed/>
                </p:oleObj>
              </mc:Choice>
              <mc:Fallback>
                <p:oleObj name="Equation" r:id="rId31" imgW="139680" imgH="10152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23E1FA1D-87DA-4BC4-8E1D-A3CC37284A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3013" y="4702175"/>
                        <a:ext cx="361950" cy="261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1F34CB84-B130-409B-8A3E-8577B8E9C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5642" y="465429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3</a:t>
            </a:r>
          </a:p>
        </p:txBody>
      </p:sp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CDF02150-516F-471E-94FE-DF0E96D10B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73135"/>
              </p:ext>
            </p:extLst>
          </p:nvPr>
        </p:nvGraphicFramePr>
        <p:xfrm>
          <a:off x="9943039" y="465313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CDF02150-516F-471E-94FE-DF0E96D10B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3039" y="465313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5E3C85D4-2D7F-44AC-B2C6-61CB377E74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023853"/>
              </p:ext>
            </p:extLst>
          </p:nvPr>
        </p:nvGraphicFramePr>
        <p:xfrm>
          <a:off x="7924800" y="5062538"/>
          <a:ext cx="361950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33" imgW="139680" imgH="101520" progId="Equation.DSMT4">
                  <p:embed/>
                </p:oleObj>
              </mc:Choice>
              <mc:Fallback>
                <p:oleObj name="Equation" r:id="rId33" imgW="139680" imgH="10152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5E3C85D4-2D7F-44AC-B2C6-61CB377E74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5062538"/>
                        <a:ext cx="361950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48724ACF-DCD9-460F-BC1C-58E47C53F8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606795"/>
              </p:ext>
            </p:extLst>
          </p:nvPr>
        </p:nvGraphicFramePr>
        <p:xfrm>
          <a:off x="8860541" y="501317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48724ACF-DCD9-460F-BC1C-58E47C53F8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0541" y="501317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FDF1BF10-ECD4-480E-B8AB-0B822C5E4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3264" y="501433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9EB96CD8-E0A0-4C18-AF42-5F8B164C30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010515"/>
              </p:ext>
            </p:extLst>
          </p:nvPr>
        </p:nvGraphicFramePr>
        <p:xfrm>
          <a:off x="9940661" y="501317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9EB96CD8-E0A0-4C18-AF42-5F8B164C30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0661" y="501317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7DB05929-F736-452A-8983-97F31D9C43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584547"/>
              </p:ext>
            </p:extLst>
          </p:nvPr>
        </p:nvGraphicFramePr>
        <p:xfrm>
          <a:off x="7921625" y="5422900"/>
          <a:ext cx="363538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35" imgW="139680" imgH="101520" progId="Equation.DSMT4">
                  <p:embed/>
                </p:oleObj>
              </mc:Choice>
              <mc:Fallback>
                <p:oleObj name="Equation" r:id="rId35" imgW="139680" imgH="10152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7DB05929-F736-452A-8983-97F31D9C43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25" y="5422900"/>
                        <a:ext cx="363538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12003DE5-E355-4551-9CCE-E16F804416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939503"/>
              </p:ext>
            </p:extLst>
          </p:nvPr>
        </p:nvGraphicFramePr>
        <p:xfrm>
          <a:off x="8858250" y="5422900"/>
          <a:ext cx="361950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37" imgW="139680" imgH="101520" progId="Equation.DSMT4">
                  <p:embed/>
                </p:oleObj>
              </mc:Choice>
              <mc:Fallback>
                <p:oleObj name="Equation" r:id="rId37" imgW="139680" imgH="10152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12003DE5-E355-4551-9CCE-E16F804416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0" y="5422900"/>
                        <a:ext cx="361950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>
            <a:extLst>
              <a:ext uri="{FF2B5EF4-FFF2-40B4-BE49-F238E27FC236}">
                <a16:creationId xmlns:a16="http://schemas.microsoft.com/office/drawing/2014/main" id="{50E0932F-7A67-444D-AAFA-ED4341CE8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886" y="537437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5</a:t>
            </a:r>
          </a:p>
        </p:txBody>
      </p:sp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233F9039-1A6E-4902-99F5-991F3ECB95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768647"/>
              </p:ext>
            </p:extLst>
          </p:nvPr>
        </p:nvGraphicFramePr>
        <p:xfrm>
          <a:off x="9937750" y="5422900"/>
          <a:ext cx="363538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39" imgW="139680" imgH="101520" progId="Equation.DSMT4">
                  <p:embed/>
                </p:oleObj>
              </mc:Choice>
              <mc:Fallback>
                <p:oleObj name="Equation" r:id="rId39" imgW="139680" imgH="10152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233F9039-1A6E-4902-99F5-991F3ECB95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0" y="5422900"/>
                        <a:ext cx="363538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51E71066-3830-4721-9F80-740DC3DEDA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3218647"/>
              </p:ext>
            </p:extLst>
          </p:nvPr>
        </p:nvGraphicFramePr>
        <p:xfrm>
          <a:off x="7920038" y="5781675"/>
          <a:ext cx="361950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41" imgW="139680" imgH="101520" progId="Equation.DSMT4">
                  <p:embed/>
                </p:oleObj>
              </mc:Choice>
              <mc:Fallback>
                <p:oleObj name="Equation" r:id="rId41" imgW="139680" imgH="10152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51E71066-3830-4721-9F80-740DC3DEDA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0038" y="5781675"/>
                        <a:ext cx="361950" cy="265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E50EBD74-693B-45AC-A7AD-B7525BDD00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23266"/>
              </p:ext>
            </p:extLst>
          </p:nvPr>
        </p:nvGraphicFramePr>
        <p:xfrm>
          <a:off x="8855075" y="5781675"/>
          <a:ext cx="363538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43" imgW="139680" imgH="101520" progId="Equation.DSMT4">
                  <p:embed/>
                </p:oleObj>
              </mc:Choice>
              <mc:Fallback>
                <p:oleObj name="Equation" r:id="rId43" imgW="139680" imgH="10152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E50EBD74-693B-45AC-A7AD-B7525BDD00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5075" y="5781675"/>
                        <a:ext cx="363538" cy="265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>
            <a:extLst>
              <a:ext uri="{FF2B5EF4-FFF2-40B4-BE49-F238E27FC236}">
                <a16:creationId xmlns:a16="http://schemas.microsoft.com/office/drawing/2014/main" id="{6C39CF47-0332-4387-B661-B74BFEC72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8508" y="573441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6</a:t>
            </a:r>
          </a:p>
        </p:txBody>
      </p:sp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F0B3C5A0-16BD-43A5-99C7-74B61BFFEF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164995"/>
              </p:ext>
            </p:extLst>
          </p:nvPr>
        </p:nvGraphicFramePr>
        <p:xfrm>
          <a:off x="9935905" y="573325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F0B3C5A0-16BD-43A5-99C7-74B61BFFEF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5905" y="573325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052E697B-B572-4E9B-BB0C-B3BD415C9A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531257"/>
              </p:ext>
            </p:extLst>
          </p:nvPr>
        </p:nvGraphicFramePr>
        <p:xfrm>
          <a:off x="7916863" y="6142038"/>
          <a:ext cx="363537" cy="26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45" imgW="139680" imgH="101520" progId="Equation.DSMT4">
                  <p:embed/>
                </p:oleObj>
              </mc:Choice>
              <mc:Fallback>
                <p:oleObj name="Equation" r:id="rId45" imgW="139680" imgH="10152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052E697B-B572-4E9B-BB0C-B3BD415C9A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6863" y="6142038"/>
                        <a:ext cx="363537" cy="265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AA032E83-B5F8-46EE-8B70-FFD6034D9A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914667"/>
              </p:ext>
            </p:extLst>
          </p:nvPr>
        </p:nvGraphicFramePr>
        <p:xfrm>
          <a:off x="8853407" y="609329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AA032E83-B5F8-46EE-8B70-FFD6034D9A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3407" y="609329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>
            <a:extLst>
              <a:ext uri="{FF2B5EF4-FFF2-40B4-BE49-F238E27FC236}">
                <a16:creationId xmlns:a16="http://schemas.microsoft.com/office/drawing/2014/main" id="{08DB17B1-8A88-438B-B48B-11561A666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6130" y="609445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7</a:t>
            </a:r>
          </a:p>
        </p:txBody>
      </p:sp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5494C716-086B-41EA-A621-2D2A4DB121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22010"/>
              </p:ext>
            </p:extLst>
          </p:nvPr>
        </p:nvGraphicFramePr>
        <p:xfrm>
          <a:off x="9932988" y="6142038"/>
          <a:ext cx="363537" cy="26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47" imgW="139680" imgH="101520" progId="Equation.DSMT4">
                  <p:embed/>
                </p:oleObj>
              </mc:Choice>
              <mc:Fallback>
                <p:oleObj name="Equation" r:id="rId47" imgW="139680" imgH="101520" progId="Equation.DSMT4">
                  <p:embed/>
                  <p:pic>
                    <p:nvPicPr>
                      <p:cNvPr id="65" name="Object 64">
                        <a:extLst>
                          <a:ext uri="{FF2B5EF4-FFF2-40B4-BE49-F238E27FC236}">
                            <a16:creationId xmlns:a16="http://schemas.microsoft.com/office/drawing/2014/main" id="{5494C716-086B-41EA-A621-2D2A4DB121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2988" y="6142038"/>
                        <a:ext cx="363537" cy="265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6FBF15A5-4083-4E43-8751-AD376E75F1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972606"/>
              </p:ext>
            </p:extLst>
          </p:nvPr>
        </p:nvGraphicFramePr>
        <p:xfrm>
          <a:off x="7914925" y="6453336"/>
          <a:ext cx="362418" cy="362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5" imgW="139680" imgH="139680" progId="Equation.DSMT4">
                  <p:embed/>
                </p:oleObj>
              </mc:Choice>
              <mc:Fallback>
                <p:oleObj name="Equation" r:id="rId5" imgW="139680" imgH="13968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6FBF15A5-4083-4E43-8751-AD376E75F1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4925" y="6453336"/>
                        <a:ext cx="362418" cy="362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B0CE6FAC-9CCE-4BED-B4D1-214F088977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773148"/>
              </p:ext>
            </p:extLst>
          </p:nvPr>
        </p:nvGraphicFramePr>
        <p:xfrm>
          <a:off x="8850313" y="6502400"/>
          <a:ext cx="363537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49" imgW="139680" imgH="101520" progId="Equation.DSMT4">
                  <p:embed/>
                </p:oleObj>
              </mc:Choice>
              <mc:Fallback>
                <p:oleObj name="Equation" r:id="rId49" imgW="139680" imgH="10152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B0CE6FAC-9CCE-4BED-B4D1-214F088977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0313" y="6502400"/>
                        <a:ext cx="363537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Box 67">
            <a:extLst>
              <a:ext uri="{FF2B5EF4-FFF2-40B4-BE49-F238E27FC236}">
                <a16:creationId xmlns:a16="http://schemas.microsoft.com/office/drawing/2014/main" id="{CF0A0B6C-C96A-4C76-8A4F-AE8694E60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3752" y="6454497"/>
            <a:ext cx="9770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8</a:t>
            </a:r>
          </a:p>
        </p:txBody>
      </p:sp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2C80973F-CE03-463D-95A5-B0FFDC64B0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314511"/>
              </p:ext>
            </p:extLst>
          </p:nvPr>
        </p:nvGraphicFramePr>
        <p:xfrm>
          <a:off x="9931400" y="6502400"/>
          <a:ext cx="361950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51" imgW="139680" imgH="101520" progId="Equation.DSMT4">
                  <p:embed/>
                </p:oleObj>
              </mc:Choice>
              <mc:Fallback>
                <p:oleObj name="Equation" r:id="rId51" imgW="139680" imgH="10152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2C80973F-CE03-463D-95A5-B0FFDC64B0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1400" y="6502400"/>
                        <a:ext cx="361950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035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/>
      <p:bldP spid="28" grpId="0"/>
      <p:bldP spid="29" grpId="0"/>
      <p:bldP spid="30" grpId="0"/>
      <p:bldP spid="36" grpId="0"/>
      <p:bldP spid="40" grpId="0"/>
      <p:bldP spid="44" grpId="0"/>
      <p:bldP spid="48" grpId="0"/>
      <p:bldP spid="52" grpId="0"/>
      <p:bldP spid="56" grpId="0"/>
      <p:bldP spid="60" grpId="0"/>
      <p:bldP spid="64" grpId="0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527715"/>
              </p:ext>
            </p:extLst>
          </p:nvPr>
        </p:nvGraphicFramePr>
        <p:xfrm>
          <a:off x="695400" y="265212"/>
          <a:ext cx="374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1663560" imgH="253800" progId="Equation.DSMT4">
                  <p:embed/>
                </p:oleObj>
              </mc:Choice>
              <mc:Fallback>
                <p:oleObj name="Equation" r:id="rId4" imgW="166356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400" y="265212"/>
                        <a:ext cx="3746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97484" y="764705"/>
            <a:ext cx="836793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Since there are two absolute values, we need to consider all four cases with each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abs value being positive or negative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5083197"/>
              </p:ext>
            </p:extLst>
          </p:nvPr>
        </p:nvGraphicFramePr>
        <p:xfrm>
          <a:off x="1233762" y="1628800"/>
          <a:ext cx="26320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168200" imgH="253800" progId="Equation.DSMT4">
                  <p:embed/>
                </p:oleObj>
              </mc:Choice>
              <mc:Fallback>
                <p:oleObj name="Equation" r:id="rId6" imgW="116820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762" y="1628800"/>
                        <a:ext cx="26320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597976"/>
              </p:ext>
            </p:extLst>
          </p:nvPr>
        </p:nvGraphicFramePr>
        <p:xfrm>
          <a:off x="1921621" y="2204865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139680" imgH="139680" progId="Equation.DSMT4">
                  <p:embed/>
                </p:oleObj>
              </mc:Choice>
              <mc:Fallback>
                <p:oleObj name="Equation" r:id="rId8" imgW="139680" imgH="1396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1621" y="2204865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609474"/>
              </p:ext>
            </p:extLst>
          </p:nvPr>
        </p:nvGraphicFramePr>
        <p:xfrm>
          <a:off x="3119464" y="2204865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139680" imgH="139680" progId="Equation.DSMT4">
                  <p:embed/>
                </p:oleObj>
              </mc:Choice>
              <mc:Fallback>
                <p:oleObj name="Equation" r:id="rId10" imgW="139680" imgH="1396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64" y="2204865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678730"/>
              </p:ext>
            </p:extLst>
          </p:nvPr>
        </p:nvGraphicFramePr>
        <p:xfrm>
          <a:off x="1921621" y="2636913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139680" imgH="139680" progId="Equation.DSMT4">
                  <p:embed/>
                </p:oleObj>
              </mc:Choice>
              <mc:Fallback>
                <p:oleObj name="Equation" r:id="rId12" imgW="139680" imgH="1396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1621" y="2636913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583965"/>
              </p:ext>
            </p:extLst>
          </p:nvPr>
        </p:nvGraphicFramePr>
        <p:xfrm>
          <a:off x="3119315" y="26797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3" imgW="139680" imgH="101520" progId="Equation.DSMT4">
                  <p:embed/>
                </p:oleObj>
              </mc:Choice>
              <mc:Fallback>
                <p:oleObj name="Equation" r:id="rId13" imgW="139680" imgH="10152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315" y="26797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760403"/>
              </p:ext>
            </p:extLst>
          </p:nvPr>
        </p:nvGraphicFramePr>
        <p:xfrm>
          <a:off x="1922340" y="31115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5" imgW="139680" imgH="101520" progId="Equation.DSMT4">
                  <p:embed/>
                </p:oleObj>
              </mc:Choice>
              <mc:Fallback>
                <p:oleObj name="Equation" r:id="rId15" imgW="139680" imgH="10152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340" y="31115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635052"/>
              </p:ext>
            </p:extLst>
          </p:nvPr>
        </p:nvGraphicFramePr>
        <p:xfrm>
          <a:off x="3119464" y="3068961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7" imgW="139680" imgH="139680" progId="Equation.DSMT4">
                  <p:embed/>
                </p:oleObj>
              </mc:Choice>
              <mc:Fallback>
                <p:oleObj name="Equation" r:id="rId17" imgW="139680" imgH="1396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64" y="3068961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931757"/>
              </p:ext>
            </p:extLst>
          </p:nvPr>
        </p:nvGraphicFramePr>
        <p:xfrm>
          <a:off x="1922340" y="35433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18" imgW="139680" imgH="101520" progId="Equation.DSMT4">
                  <p:embed/>
                </p:oleObj>
              </mc:Choice>
              <mc:Fallback>
                <p:oleObj name="Equation" r:id="rId18" imgW="139680" imgH="10152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340" y="35433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690805"/>
              </p:ext>
            </p:extLst>
          </p:nvPr>
        </p:nvGraphicFramePr>
        <p:xfrm>
          <a:off x="3119315" y="35433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0" imgW="139680" imgH="101520" progId="Equation.DSMT4">
                  <p:embed/>
                </p:oleObj>
              </mc:Choice>
              <mc:Fallback>
                <p:oleObj name="Equation" r:id="rId20" imgW="139680" imgH="10152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315" y="35433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913509" y="2206026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913509" y="2564905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2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13509" y="2998114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3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921280" y="3431323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225616"/>
              </p:ext>
            </p:extLst>
          </p:nvPr>
        </p:nvGraphicFramePr>
        <p:xfrm>
          <a:off x="1561581" y="2564904"/>
          <a:ext cx="259868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2" imgW="1307880" imgH="253800" progId="Equation.DSMT4">
                  <p:embed/>
                </p:oleObj>
              </mc:Choice>
              <mc:Fallback>
                <p:oleObj name="Equation" r:id="rId22" imgW="130788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1581" y="2564904"/>
                        <a:ext cx="259868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542970"/>
              </p:ext>
            </p:extLst>
          </p:nvPr>
        </p:nvGraphicFramePr>
        <p:xfrm>
          <a:off x="2792118" y="3071690"/>
          <a:ext cx="13874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4" imgW="698400" imgH="177480" progId="Equation.DSMT4">
                  <p:embed/>
                </p:oleObj>
              </mc:Choice>
              <mc:Fallback>
                <p:oleObj name="Equation" r:id="rId24" imgW="69840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118" y="3071690"/>
                        <a:ext cx="13874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000639"/>
              </p:ext>
            </p:extLst>
          </p:nvPr>
        </p:nvGraphicFramePr>
        <p:xfrm>
          <a:off x="3393631" y="3501009"/>
          <a:ext cx="9826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6" imgW="495000" imgH="177480" progId="Equation.DSMT4">
                  <p:embed/>
                </p:oleObj>
              </mc:Choice>
              <mc:Fallback>
                <p:oleObj name="Equation" r:id="rId26" imgW="495000" imgH="1774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631" y="3501009"/>
                        <a:ext cx="98266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18595"/>
              </p:ext>
            </p:extLst>
          </p:nvPr>
        </p:nvGraphicFramePr>
        <p:xfrm>
          <a:off x="5371604" y="2636912"/>
          <a:ext cx="259868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28" imgW="1307880" imgH="253800" progId="Equation.DSMT4">
                  <p:embed/>
                </p:oleObj>
              </mc:Choice>
              <mc:Fallback>
                <p:oleObj name="Equation" r:id="rId28" imgW="1307880" imgH="2538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1604" y="2636912"/>
                        <a:ext cx="259868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315783"/>
              </p:ext>
            </p:extLst>
          </p:nvPr>
        </p:nvGraphicFramePr>
        <p:xfrm>
          <a:off x="6306592" y="3143251"/>
          <a:ext cx="16637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0" imgW="838080" imgH="177480" progId="Equation.DSMT4">
                  <p:embed/>
                </p:oleObj>
              </mc:Choice>
              <mc:Fallback>
                <p:oleObj name="Equation" r:id="rId30" imgW="83808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6592" y="3143251"/>
                        <a:ext cx="16637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923727"/>
              </p:ext>
            </p:extLst>
          </p:nvPr>
        </p:nvGraphicFramePr>
        <p:xfrm>
          <a:off x="7250212" y="3573464"/>
          <a:ext cx="7556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2" imgW="380880" imgH="177480" progId="Equation.DSMT4">
                  <p:embed/>
                </p:oleObj>
              </mc:Choice>
              <mc:Fallback>
                <p:oleObj name="Equation" r:id="rId32" imgW="38088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0212" y="3573464"/>
                        <a:ext cx="7556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682378" y="3934218"/>
            <a:ext cx="150393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No Solutions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708750"/>
              </p:ext>
            </p:extLst>
          </p:nvPr>
        </p:nvGraphicFramePr>
        <p:xfrm>
          <a:off x="1514352" y="4797153"/>
          <a:ext cx="2825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4" imgW="1422360" imgH="253800" progId="Equation.DSMT4">
                  <p:embed/>
                </p:oleObj>
              </mc:Choice>
              <mc:Fallback>
                <p:oleObj name="Equation" r:id="rId34" imgW="1422360" imgH="25380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352" y="4797153"/>
                        <a:ext cx="28257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413528"/>
              </p:ext>
            </p:extLst>
          </p:nvPr>
        </p:nvGraphicFramePr>
        <p:xfrm>
          <a:off x="2474790" y="5304161"/>
          <a:ext cx="18399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6" imgW="927000" imgH="177480" progId="Equation.DSMT4">
                  <p:embed/>
                </p:oleObj>
              </mc:Choice>
              <mc:Fallback>
                <p:oleObj name="Equation" r:id="rId36" imgW="92700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790" y="5304161"/>
                        <a:ext cx="183991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514436"/>
              </p:ext>
            </p:extLst>
          </p:nvPr>
        </p:nvGraphicFramePr>
        <p:xfrm>
          <a:off x="3417765" y="5734374"/>
          <a:ext cx="9318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8" imgW="469800" imgH="177480" progId="Equation.DSMT4">
                  <p:embed/>
                </p:oleObj>
              </mc:Choice>
              <mc:Fallback>
                <p:oleObj name="Equation" r:id="rId38" imgW="46980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7765" y="5734374"/>
                        <a:ext cx="93186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937962" y="6095227"/>
            <a:ext cx="150393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No Solutions</a:t>
            </a: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47575"/>
              </p:ext>
            </p:extLst>
          </p:nvPr>
        </p:nvGraphicFramePr>
        <p:xfrm>
          <a:off x="5378004" y="4725145"/>
          <a:ext cx="2825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0" imgW="1422360" imgH="253800" progId="Equation.DSMT4">
                  <p:embed/>
                </p:oleObj>
              </mc:Choice>
              <mc:Fallback>
                <p:oleObj name="Equation" r:id="rId40" imgW="1422360" imgH="25380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004" y="4725145"/>
                        <a:ext cx="28257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064606"/>
              </p:ext>
            </p:extLst>
          </p:nvPr>
        </p:nvGraphicFramePr>
        <p:xfrm>
          <a:off x="6661027" y="5232401"/>
          <a:ext cx="15621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2" imgW="787320" imgH="177480" progId="Equation.DSMT4">
                  <p:embed/>
                </p:oleObj>
              </mc:Choice>
              <mc:Fallback>
                <p:oleObj name="Equation" r:id="rId42" imgW="787320" imgH="177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027" y="5232401"/>
                        <a:ext cx="15621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024933"/>
              </p:ext>
            </p:extLst>
          </p:nvPr>
        </p:nvGraphicFramePr>
        <p:xfrm>
          <a:off x="7507686" y="5662936"/>
          <a:ext cx="118268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4" imgW="596880" imgH="177480" progId="Equation.DSMT4">
                  <p:embed/>
                </p:oleObj>
              </mc:Choice>
              <mc:Fallback>
                <p:oleObj name="Equation" r:id="rId44" imgW="596880" imgH="1774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7686" y="5662936"/>
                        <a:ext cx="1182687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397854" y="1435424"/>
            <a:ext cx="463838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For cases with solutions, check them by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plugging it back in to the original equation</a:t>
            </a: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2928036"/>
              </p:ext>
            </p:extLst>
          </p:nvPr>
        </p:nvGraphicFramePr>
        <p:xfrm>
          <a:off x="6530853" y="22479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6" imgW="139680" imgH="101520" progId="Equation.DSMT4">
                  <p:embed/>
                </p:oleObj>
              </mc:Choice>
              <mc:Fallback>
                <p:oleObj name="Equation" r:id="rId46" imgW="139680" imgH="10152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0853" y="22479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500709"/>
              </p:ext>
            </p:extLst>
          </p:nvPr>
        </p:nvGraphicFramePr>
        <p:xfrm>
          <a:off x="7727828" y="22479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48" imgW="139680" imgH="101520" progId="Equation.DSMT4">
                  <p:embed/>
                </p:oleObj>
              </mc:Choice>
              <mc:Fallback>
                <p:oleObj name="Equation" r:id="rId48" imgW="139680" imgH="10152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7828" y="22479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22021" y="2206026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038113"/>
              </p:ext>
            </p:extLst>
          </p:nvPr>
        </p:nvGraphicFramePr>
        <p:xfrm>
          <a:off x="1129533" y="4149080"/>
          <a:ext cx="31194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0" imgW="1384200" imgH="253800" progId="Equation.DSMT4">
                  <p:embed/>
                </p:oleObj>
              </mc:Choice>
              <mc:Fallback>
                <p:oleObj name="Equation" r:id="rId50" imgW="1384200" imgH="25380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533" y="4149080"/>
                        <a:ext cx="311943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417171"/>
              </p:ext>
            </p:extLst>
          </p:nvPr>
        </p:nvGraphicFramePr>
        <p:xfrm>
          <a:off x="2209653" y="4797425"/>
          <a:ext cx="21177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2" imgW="939600" imgH="253800" progId="Equation.DSMT4">
                  <p:embed/>
                </p:oleObj>
              </mc:Choice>
              <mc:Fallback>
                <p:oleObj name="Equation" r:id="rId52" imgW="939600" imgH="25380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653" y="4797425"/>
                        <a:ext cx="21177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145266"/>
              </p:ext>
            </p:extLst>
          </p:nvPr>
        </p:nvGraphicFramePr>
        <p:xfrm>
          <a:off x="3505796" y="5459413"/>
          <a:ext cx="8302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54" imgW="368280" imgH="177480" progId="Equation.DSMT4">
                  <p:embed/>
                </p:oleObj>
              </mc:Choice>
              <mc:Fallback>
                <p:oleObj name="Equation" r:id="rId54" imgW="368280" imgH="17748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796" y="5459413"/>
                        <a:ext cx="83026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209653" y="5949281"/>
            <a:ext cx="19030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Solution is good!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230646"/>
              </p:ext>
            </p:extLst>
          </p:nvPr>
        </p:nvGraphicFramePr>
        <p:xfrm>
          <a:off x="5134943" y="4221088"/>
          <a:ext cx="35496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6" imgW="1574640" imgH="253800" progId="Equation.DSMT4">
                  <p:embed/>
                </p:oleObj>
              </mc:Choice>
              <mc:Fallback>
                <p:oleObj name="Equation" r:id="rId56" imgW="1574640" imgH="25380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4943" y="4221088"/>
                        <a:ext cx="354965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645322"/>
              </p:ext>
            </p:extLst>
          </p:nvPr>
        </p:nvGraphicFramePr>
        <p:xfrm>
          <a:off x="6216030" y="4868788"/>
          <a:ext cx="25463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58" imgW="1130040" imgH="253800" progId="Equation.DSMT4">
                  <p:embed/>
                </p:oleObj>
              </mc:Choice>
              <mc:Fallback>
                <p:oleObj name="Equation" r:id="rId58" imgW="1130040" imgH="25380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030" y="4868788"/>
                        <a:ext cx="254635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839353"/>
              </p:ext>
            </p:extLst>
          </p:nvPr>
        </p:nvGraphicFramePr>
        <p:xfrm>
          <a:off x="7726288" y="5531346"/>
          <a:ext cx="8302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60" imgW="368280" imgH="177480" progId="Equation.DSMT4">
                  <p:embed/>
                </p:oleObj>
              </mc:Choice>
              <mc:Fallback>
                <p:oleObj name="Equation" r:id="rId60" imgW="368280" imgH="1774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6288" y="5531346"/>
                        <a:ext cx="83026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6430145" y="6021214"/>
            <a:ext cx="19030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Solution is good!</a:t>
            </a:r>
          </a:p>
        </p:txBody>
      </p:sp>
      <p:sp>
        <p:nvSpPr>
          <p:cNvPr id="2" name="Rectangle 1"/>
          <p:cNvSpPr/>
          <p:nvPr/>
        </p:nvSpPr>
        <p:spPr>
          <a:xfrm>
            <a:off x="3217764" y="3501008"/>
            <a:ext cx="1224136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Rectangle 46"/>
          <p:cNvSpPr/>
          <p:nvPr/>
        </p:nvSpPr>
        <p:spPr>
          <a:xfrm>
            <a:off x="7466236" y="3501008"/>
            <a:ext cx="1224136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911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4.07407E-6 L 0.48867 -0.0523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27" y="-2616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2.59259E-6 L 0.51823 -0.0544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11" y="-2731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0.49753 -0.06482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0" y="-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1.48148E-6 L 0.00052 0.18889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9444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3.7037E-7 L -0.00156 0.1976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9884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0.00143 0.19769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9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2.96296E-6 L 2.91667E-6 0.06783 C 2.91667E-6 0.09861 0.13008 0.13635 0.23593 0.13635 L 0.472 0.13635 " pathEditMode="relative" rAng="0" ptsTypes="AAAA">
                                      <p:cBhvr>
                                        <p:cTn id="9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94" y="6806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3.33333E-6 L -2.91667E-6 0.06713 C -2.91667E-6 0.09723 0.14271 0.13473 0.25899 0.13473 L 0.5181 0.13473 " pathEditMode="relative" rAng="0" ptsTypes="AAAA">
                                      <p:cBhvr>
                                        <p:cTn id="9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98" y="6736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 0.06713 C 0 0.09723 0.1349 0.13473 0.24479 0.13473 L 0.48971 0.13473 " pathEditMode="relative" rAng="0" ptsTypes="AAAA">
                                      <p:cBhvr>
                                        <p:cTn id="9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79" y="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44444E-6 L -0.00768 -0.28356 " pathEditMode="relative" rAng="0" ptsTypes="AA">
                                      <p:cBhvr>
                                        <p:cTn id="22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" y="-14190"/>
                                    </p:animMotion>
                                  </p:childTnLst>
                                </p:cTn>
                              </p:par>
                              <p:par>
                                <p:cTn id="2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0.01054 -0.29908 " pathEditMode="relative" rAng="0" ptsTypes="AA">
                                      <p:cBhvr>
                                        <p:cTn id="23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1" y="-14954"/>
                                    </p:animMotion>
                                  </p:childTnLst>
                                </p:cTn>
                              </p:par>
                              <p:par>
                                <p:cTn id="23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11111E-6 L 0.0017 -0.30949 " pathEditMode="relative" rAng="0" ptsTypes="AA">
                                      <p:cBhvr>
                                        <p:cTn id="23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15486"/>
                                    </p:animMotion>
                                  </p:childTnLst>
                                </p:cTn>
                              </p:par>
                              <p:par>
                                <p:cTn id="2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6" grpId="0"/>
      <p:bldP spid="16" grpId="1"/>
      <p:bldP spid="16" grpId="2"/>
      <p:bldP spid="17" grpId="0"/>
      <p:bldP spid="17" grpId="1"/>
      <p:bldP spid="17" grpId="2"/>
      <p:bldP spid="18" grpId="0"/>
      <p:bldP spid="18" grpId="1"/>
      <p:bldP spid="18" grpId="2"/>
      <p:bldP spid="26" grpId="0"/>
      <p:bldP spid="26" grpId="1"/>
      <p:bldP spid="30" grpId="0"/>
      <p:bldP spid="30" grpId="1"/>
      <p:bldP spid="35" grpId="0"/>
      <p:bldP spid="38" grpId="0"/>
      <p:bldP spid="42" grpId="0"/>
      <p:bldP spid="46" grpId="0"/>
      <p:bldP spid="2" grpId="0" animBg="1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423305"/>
              </p:ext>
            </p:extLst>
          </p:nvPr>
        </p:nvGraphicFramePr>
        <p:xfrm>
          <a:off x="1845420" y="177800"/>
          <a:ext cx="55467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2463480" imgH="253800" progId="Equation.DSMT4">
                  <p:embed/>
                </p:oleObj>
              </mc:Choice>
              <mc:Fallback>
                <p:oleObj name="Equation" r:id="rId4" imgW="246348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5420" y="177800"/>
                        <a:ext cx="55467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75520" y="764705"/>
            <a:ext cx="836793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Since there are two absolute values, we need to consider all four cases with each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abs being positive or negative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527218"/>
              </p:ext>
            </p:extLst>
          </p:nvPr>
        </p:nvGraphicFramePr>
        <p:xfrm>
          <a:off x="2225676" y="1628775"/>
          <a:ext cx="28035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1244520" imgH="253800" progId="Equation.DSMT4">
                  <p:embed/>
                </p:oleObj>
              </mc:Choice>
              <mc:Fallback>
                <p:oleObj name="Equation" r:id="rId6" imgW="124452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676" y="1628775"/>
                        <a:ext cx="28035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044059"/>
              </p:ext>
            </p:extLst>
          </p:nvPr>
        </p:nvGraphicFramePr>
        <p:xfrm>
          <a:off x="2999657" y="2204865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39680" imgH="139680" progId="Equation.DSMT4">
                  <p:embed/>
                </p:oleObj>
              </mc:Choice>
              <mc:Fallback>
                <p:oleObj name="Equation" r:id="rId8" imgW="139680" imgH="1396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57" y="2204865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043801"/>
              </p:ext>
            </p:extLst>
          </p:nvPr>
        </p:nvGraphicFramePr>
        <p:xfrm>
          <a:off x="4197500" y="2204865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139680" imgH="139680" progId="Equation.DSMT4">
                  <p:embed/>
                </p:oleObj>
              </mc:Choice>
              <mc:Fallback>
                <p:oleObj name="Equation" r:id="rId10" imgW="139680" imgH="1396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500" y="2204865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738959"/>
              </p:ext>
            </p:extLst>
          </p:nvPr>
        </p:nvGraphicFramePr>
        <p:xfrm>
          <a:off x="2999657" y="2636913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139680" imgH="139680" progId="Equation.DSMT4">
                  <p:embed/>
                </p:oleObj>
              </mc:Choice>
              <mc:Fallback>
                <p:oleObj name="Equation" r:id="rId12" imgW="139680" imgH="1396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57" y="2636913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702769"/>
              </p:ext>
            </p:extLst>
          </p:nvPr>
        </p:nvGraphicFramePr>
        <p:xfrm>
          <a:off x="4197351" y="26797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3" imgW="139680" imgH="101520" progId="Equation.DSMT4">
                  <p:embed/>
                </p:oleObj>
              </mc:Choice>
              <mc:Fallback>
                <p:oleObj name="Equation" r:id="rId13" imgW="139680" imgH="10152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1" y="26797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943124"/>
              </p:ext>
            </p:extLst>
          </p:nvPr>
        </p:nvGraphicFramePr>
        <p:xfrm>
          <a:off x="3000376" y="31115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5" imgW="139680" imgH="101520" progId="Equation.DSMT4">
                  <p:embed/>
                </p:oleObj>
              </mc:Choice>
              <mc:Fallback>
                <p:oleObj name="Equation" r:id="rId15" imgW="139680" imgH="10152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31115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024978"/>
              </p:ext>
            </p:extLst>
          </p:nvPr>
        </p:nvGraphicFramePr>
        <p:xfrm>
          <a:off x="4197500" y="3068961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7" imgW="139680" imgH="139680" progId="Equation.DSMT4">
                  <p:embed/>
                </p:oleObj>
              </mc:Choice>
              <mc:Fallback>
                <p:oleObj name="Equation" r:id="rId17" imgW="139680" imgH="1396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500" y="3068961"/>
                        <a:ext cx="314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420040"/>
              </p:ext>
            </p:extLst>
          </p:nvPr>
        </p:nvGraphicFramePr>
        <p:xfrm>
          <a:off x="3000376" y="35433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18" imgW="139680" imgH="101520" progId="Equation.DSMT4">
                  <p:embed/>
                </p:oleObj>
              </mc:Choice>
              <mc:Fallback>
                <p:oleObj name="Equation" r:id="rId18" imgW="139680" imgH="10152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35433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767296"/>
              </p:ext>
            </p:extLst>
          </p:nvPr>
        </p:nvGraphicFramePr>
        <p:xfrm>
          <a:off x="4197351" y="3543300"/>
          <a:ext cx="3143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0" imgW="139680" imgH="101520" progId="Equation.DSMT4">
                  <p:embed/>
                </p:oleObj>
              </mc:Choice>
              <mc:Fallback>
                <p:oleObj name="Equation" r:id="rId20" imgW="139680" imgH="10152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1" y="3543300"/>
                        <a:ext cx="3143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991545" y="2206026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991545" y="2564905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2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991545" y="2998114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3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999316" y="3431323"/>
            <a:ext cx="85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Case 4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233504"/>
              </p:ext>
            </p:extLst>
          </p:nvPr>
        </p:nvGraphicFramePr>
        <p:xfrm>
          <a:off x="2565400" y="2565400"/>
          <a:ext cx="27495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2" imgW="1384200" imgH="253800" progId="Equation.DSMT4">
                  <p:embed/>
                </p:oleObj>
              </mc:Choice>
              <mc:Fallback>
                <p:oleObj name="Equation" r:id="rId22" imgW="138420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565400"/>
                        <a:ext cx="2749550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290750"/>
              </p:ext>
            </p:extLst>
          </p:nvPr>
        </p:nvGraphicFramePr>
        <p:xfrm>
          <a:off x="3895726" y="3071814"/>
          <a:ext cx="13366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4" imgW="672840" imgH="177480" progId="Equation.DSMT4">
                  <p:embed/>
                </p:oleObj>
              </mc:Choice>
              <mc:Fallback>
                <p:oleObj name="Equation" r:id="rId24" imgW="67284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726" y="3071814"/>
                        <a:ext cx="13366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672380"/>
              </p:ext>
            </p:extLst>
          </p:nvPr>
        </p:nvGraphicFramePr>
        <p:xfrm>
          <a:off x="4397376" y="3429000"/>
          <a:ext cx="11334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6" imgW="571320" imgH="228600" progId="Equation.DSMT4">
                  <p:embed/>
                </p:oleObj>
              </mc:Choice>
              <mc:Fallback>
                <p:oleObj name="Equation" r:id="rId26" imgW="571320" imgH="2286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76" y="3429000"/>
                        <a:ext cx="1133475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353695"/>
              </p:ext>
            </p:extLst>
          </p:nvPr>
        </p:nvGraphicFramePr>
        <p:xfrm>
          <a:off x="6375400" y="2636839"/>
          <a:ext cx="27495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28" imgW="1384200" imgH="253800" progId="Equation.DSMT4">
                  <p:embed/>
                </p:oleObj>
              </mc:Choice>
              <mc:Fallback>
                <p:oleObj name="Equation" r:id="rId28" imgW="1384200" imgH="2538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2636839"/>
                        <a:ext cx="27495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192581"/>
              </p:ext>
            </p:extLst>
          </p:nvPr>
        </p:nvGraphicFramePr>
        <p:xfrm>
          <a:off x="7297738" y="3143251"/>
          <a:ext cx="18399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0" imgW="927000" imgH="177480" progId="Equation.DSMT4">
                  <p:embed/>
                </p:oleObj>
              </mc:Choice>
              <mc:Fallback>
                <p:oleObj name="Equation" r:id="rId30" imgW="92700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7738" y="3143251"/>
                        <a:ext cx="18399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828111"/>
              </p:ext>
            </p:extLst>
          </p:nvPr>
        </p:nvGraphicFramePr>
        <p:xfrm>
          <a:off x="8328248" y="3573464"/>
          <a:ext cx="7556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2" imgW="380880" imgH="177480" progId="Equation.DSMT4">
                  <p:embed/>
                </p:oleObj>
              </mc:Choice>
              <mc:Fallback>
                <p:oleObj name="Equation" r:id="rId32" imgW="38088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8248" y="3573464"/>
                        <a:ext cx="7556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83729"/>
              </p:ext>
            </p:extLst>
          </p:nvPr>
        </p:nvGraphicFramePr>
        <p:xfrm>
          <a:off x="2517776" y="4797426"/>
          <a:ext cx="29765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4" imgW="1498320" imgH="253800" progId="Equation.DSMT4">
                  <p:embed/>
                </p:oleObj>
              </mc:Choice>
              <mc:Fallback>
                <p:oleObj name="Equation" r:id="rId34" imgW="1498320" imgH="25380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6" y="4797426"/>
                        <a:ext cx="29765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947920"/>
              </p:ext>
            </p:extLst>
          </p:nvPr>
        </p:nvGraphicFramePr>
        <p:xfrm>
          <a:off x="3465514" y="5303839"/>
          <a:ext cx="20161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6" imgW="1015920" imgH="177480" progId="Equation.DSMT4">
                  <p:embed/>
                </p:oleObj>
              </mc:Choice>
              <mc:Fallback>
                <p:oleObj name="Equation" r:id="rId36" imgW="101592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14" y="5303839"/>
                        <a:ext cx="201612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984998"/>
              </p:ext>
            </p:extLst>
          </p:nvPr>
        </p:nvGraphicFramePr>
        <p:xfrm>
          <a:off x="4727849" y="5661249"/>
          <a:ext cx="11080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8" imgW="558720" imgH="177480" progId="Equation.DSMT4">
                  <p:embed/>
                </p:oleObj>
              </mc:Choice>
              <mc:Fallback>
                <p:oleObj name="Equation" r:id="rId38" imgW="55872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849" y="5661249"/>
                        <a:ext cx="11080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695153"/>
              </p:ext>
            </p:extLst>
          </p:nvPr>
        </p:nvGraphicFramePr>
        <p:xfrm>
          <a:off x="6380163" y="4724401"/>
          <a:ext cx="29781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40" imgW="1498320" imgH="253800" progId="Equation.DSMT4">
                  <p:embed/>
                </p:oleObj>
              </mc:Choice>
              <mc:Fallback>
                <p:oleObj name="Equation" r:id="rId40" imgW="1498320" imgH="25380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0163" y="4724401"/>
                        <a:ext cx="29781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098197"/>
              </p:ext>
            </p:extLst>
          </p:nvPr>
        </p:nvGraphicFramePr>
        <p:xfrm>
          <a:off x="7751763" y="5232401"/>
          <a:ext cx="15367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42" imgW="774360" imgH="177480" progId="Equation.DSMT4">
                  <p:embed/>
                </p:oleObj>
              </mc:Choice>
              <mc:Fallback>
                <p:oleObj name="Equation" r:id="rId42" imgW="774360" imgH="177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1763" y="5232401"/>
                        <a:ext cx="15367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6635177"/>
              </p:ext>
            </p:extLst>
          </p:nvPr>
        </p:nvGraphicFramePr>
        <p:xfrm>
          <a:off x="8544272" y="5517233"/>
          <a:ext cx="14843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44" imgW="749160" imgH="228600" progId="Equation.DSMT4">
                  <p:embed/>
                </p:oleObj>
              </mc:Choice>
              <mc:Fallback>
                <p:oleObj name="Equation" r:id="rId44" imgW="749160" imgH="22860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4272" y="5517233"/>
                        <a:ext cx="1484312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475891" y="1435424"/>
            <a:ext cx="448000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Check each solution by plugging it back in</a:t>
            </a: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810959"/>
              </p:ext>
            </p:extLst>
          </p:nvPr>
        </p:nvGraphicFramePr>
        <p:xfrm>
          <a:off x="2063552" y="2564904"/>
          <a:ext cx="3384376" cy="616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46" imgW="1879560" imgH="342720" progId="Equation.DSMT4">
                  <p:embed/>
                </p:oleObj>
              </mc:Choice>
              <mc:Fallback>
                <p:oleObj name="Equation" r:id="rId46" imgW="1879560" imgH="34272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552" y="2564904"/>
                        <a:ext cx="3384376" cy="616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91994"/>
              </p:ext>
            </p:extLst>
          </p:nvPr>
        </p:nvGraphicFramePr>
        <p:xfrm>
          <a:off x="3143672" y="3181398"/>
          <a:ext cx="2316982" cy="578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48" imgW="1269720" imgH="317160" progId="Equation.DSMT4">
                  <p:embed/>
                </p:oleObj>
              </mc:Choice>
              <mc:Fallback>
                <p:oleObj name="Equation" r:id="rId48" imgW="1269720" imgH="31716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672" y="3181398"/>
                        <a:ext cx="2316982" cy="5782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092088"/>
              </p:ext>
            </p:extLst>
          </p:nvPr>
        </p:nvGraphicFramePr>
        <p:xfrm>
          <a:off x="4277048" y="3823330"/>
          <a:ext cx="1242889" cy="438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0" imgW="647640" imgH="228600" progId="Equation.DSMT4">
                  <p:embed/>
                </p:oleObj>
              </mc:Choice>
              <mc:Fallback>
                <p:oleObj name="Equation" r:id="rId50" imgW="647640" imgH="22860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7048" y="3823330"/>
                        <a:ext cx="1242889" cy="4381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891376" y="3934218"/>
            <a:ext cx="133241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Extraneous</a:t>
            </a:r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867101"/>
              </p:ext>
            </p:extLst>
          </p:nvPr>
        </p:nvGraphicFramePr>
        <p:xfrm>
          <a:off x="6528048" y="2695799"/>
          <a:ext cx="269716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2" imgW="1498320" imgH="279360" progId="Equation.DSMT4">
                  <p:embed/>
                </p:oleObj>
              </mc:Choice>
              <mc:Fallback>
                <p:oleObj name="Equation" r:id="rId52" imgW="1498320" imgH="27936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8048" y="2695799"/>
                        <a:ext cx="2697162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362348"/>
              </p:ext>
            </p:extLst>
          </p:nvPr>
        </p:nvGraphicFramePr>
        <p:xfrm>
          <a:off x="7766298" y="3311749"/>
          <a:ext cx="145891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54" imgW="799920" imgH="253800" progId="Equation.DSMT4">
                  <p:embed/>
                </p:oleObj>
              </mc:Choice>
              <mc:Fallback>
                <p:oleObj name="Equation" r:id="rId54" imgW="799920" imgH="253800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298" y="3311749"/>
                        <a:ext cx="1458912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34025"/>
              </p:ext>
            </p:extLst>
          </p:nvPr>
        </p:nvGraphicFramePr>
        <p:xfrm>
          <a:off x="8505130" y="3789040"/>
          <a:ext cx="731838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6" imgW="380880" imgH="177480" progId="Equation.DSMT4">
                  <p:embed/>
                </p:oleObj>
              </mc:Choice>
              <mc:Fallback>
                <p:oleObj name="Equation" r:id="rId56" imgW="380880" imgH="1774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5130" y="3789040"/>
                        <a:ext cx="731838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7505402" y="3718194"/>
            <a:ext cx="1647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Solution!</a:t>
            </a:r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922079"/>
              </p:ext>
            </p:extLst>
          </p:nvPr>
        </p:nvGraphicFramePr>
        <p:xfrm>
          <a:off x="2351585" y="4724400"/>
          <a:ext cx="33369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58" imgW="1854000" imgH="279360" progId="Equation.DSMT4">
                  <p:embed/>
                </p:oleObj>
              </mc:Choice>
              <mc:Fallback>
                <p:oleObj name="Equation" r:id="rId58" imgW="1854000" imgH="279360" progId="Equation.DSMT4">
                  <p:embed/>
                  <p:pic>
                    <p:nvPicPr>
                      <p:cNvPr id="52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585" y="4724400"/>
                        <a:ext cx="333692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421986"/>
              </p:ext>
            </p:extLst>
          </p:nvPr>
        </p:nvGraphicFramePr>
        <p:xfrm>
          <a:off x="3824736" y="5301209"/>
          <a:ext cx="19224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60" imgW="1054080" imgH="253800" progId="Equation.DSMT4">
                  <p:embed/>
                </p:oleObj>
              </mc:Choice>
              <mc:Fallback>
                <p:oleObj name="Equation" r:id="rId60" imgW="1054080" imgH="25380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736" y="5301209"/>
                        <a:ext cx="1922463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753973"/>
              </p:ext>
            </p:extLst>
          </p:nvPr>
        </p:nvGraphicFramePr>
        <p:xfrm>
          <a:off x="4577260" y="5818188"/>
          <a:ext cx="87947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62" imgW="457200" imgH="177480" progId="Equation.DSMT4">
                  <p:embed/>
                </p:oleObj>
              </mc:Choice>
              <mc:Fallback>
                <p:oleObj name="Equation" r:id="rId62" imgW="457200" imgH="177480" progId="Equation.DSMT4">
                  <p:embed/>
                  <p:pic>
                    <p:nvPicPr>
                      <p:cNvPr id="54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7260" y="5818188"/>
                        <a:ext cx="879475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3176663" y="5747539"/>
            <a:ext cx="158417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Extraneous</a:t>
            </a:r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280764"/>
              </p:ext>
            </p:extLst>
          </p:nvPr>
        </p:nvGraphicFramePr>
        <p:xfrm>
          <a:off x="6096001" y="4653136"/>
          <a:ext cx="372427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64" imgW="2070000" imgH="342720" progId="Equation.DSMT4">
                  <p:embed/>
                </p:oleObj>
              </mc:Choice>
              <mc:Fallback>
                <p:oleObj name="Equation" r:id="rId64" imgW="2070000" imgH="342720" progId="Equation.DSMT4">
                  <p:embed/>
                  <p:pic>
                    <p:nvPicPr>
                      <p:cNvPr id="56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1" y="4653136"/>
                        <a:ext cx="3724275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03344"/>
              </p:ext>
            </p:extLst>
          </p:nvPr>
        </p:nvGraphicFramePr>
        <p:xfrm>
          <a:off x="7442597" y="5230986"/>
          <a:ext cx="23399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66" imgW="1282680" imgH="317160" progId="Equation.DSMT4">
                  <p:embed/>
                </p:oleObj>
              </mc:Choice>
              <mc:Fallback>
                <p:oleObj name="Equation" r:id="rId66" imgW="1282680" imgH="317160" progId="Equation.DSMT4">
                  <p:embed/>
                  <p:pic>
                    <p:nvPicPr>
                      <p:cNvPr id="57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2597" y="5230986"/>
                        <a:ext cx="2339975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682876"/>
              </p:ext>
            </p:extLst>
          </p:nvPr>
        </p:nvGraphicFramePr>
        <p:xfrm>
          <a:off x="8588376" y="5804074"/>
          <a:ext cx="73342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68" imgW="380880" imgH="177480" progId="Equation.DSMT4">
                  <p:embed/>
                </p:oleObj>
              </mc:Choice>
              <mc:Fallback>
                <p:oleObj name="Equation" r:id="rId68" imgW="380880" imgH="177480" progId="Equation.DSMT4">
                  <p:embed/>
                  <p:pic>
                    <p:nvPicPr>
                      <p:cNvPr id="58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8376" y="5804074"/>
                        <a:ext cx="733425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7550323" y="5734169"/>
            <a:ext cx="114860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r>
              <a:rPr lang="en-CA" sz="2200" dirty="0">
                <a:solidFill>
                  <a:srgbClr val="FF0000"/>
                </a:solidFill>
              </a:rPr>
              <a:t>Solution!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1775521" y="2204865"/>
            <a:ext cx="4038285" cy="31393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Therefore, the solutions to the system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will be x = 2 and  x = -1.333</a:t>
            </a:r>
          </a:p>
          <a:p>
            <a:br>
              <a:rPr lang="en-CA" sz="2200" dirty="0">
                <a:solidFill>
                  <a:srgbClr val="FF0000"/>
                </a:solidFill>
              </a:rPr>
            </a:br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>
              <a:solidFill>
                <a:srgbClr val="FF0000"/>
              </a:solidFill>
            </a:endParaRPr>
          </a:p>
          <a:p>
            <a:endParaRPr lang="en-CA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37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48871 -0.0523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27" y="-2616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0.51823 -0.0544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03" y="-2731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59259E-6 L 0.49757 -0.06482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8" y="-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8148E-6 L 0.00052 0.18889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9444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L -0.00157 0.19769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9884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L 0.00139 0.19769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9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3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96296E-6 L -4.72222E-6 0.06783 C -4.72222E-6 0.09861 0.13004 0.13635 0.23594 0.13635 L 0.47205 0.13635 " pathEditMode="relative" rAng="0" ptsTypes="FfFF">
                                      <p:cBhvr>
                                        <p:cTn id="9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94" y="6806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4.16667E-6 0.06713 C 4.16667E-6 0.09723 0.1427 0.13473 0.25902 0.13473 L 0.51805 0.13473 " pathEditMode="relative" rAng="0" ptsTypes="FfFF">
                                      <p:cBhvr>
                                        <p:cTn id="9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03" y="6736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33333E-6 L 1.38889E-6 0.06713 C 1.38889E-6 0.09723 0.13489 0.13473 0.24479 0.13473 L 0.48976 0.13473 " pathEditMode="relative" rAng="0" ptsTypes="FfFF">
                                      <p:cBhvr>
                                        <p:cTn id="9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79" y="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6" grpId="0"/>
      <p:bldP spid="16" grpId="1"/>
      <p:bldP spid="17" grpId="0"/>
      <p:bldP spid="17" grpId="1"/>
      <p:bldP spid="18" grpId="0"/>
      <p:bldP spid="18" grpId="1"/>
      <p:bldP spid="35" grpId="0"/>
      <p:bldP spid="42" grpId="0"/>
      <p:bldP spid="42" grpId="1"/>
      <p:bldP spid="51" grpId="0"/>
      <p:bldP spid="55" grpId="0"/>
      <p:bldP spid="55" grpId="1"/>
      <p:bldP spid="59" grpId="0"/>
      <p:bldP spid="6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384972"/>
              </p:ext>
            </p:extLst>
          </p:nvPr>
        </p:nvGraphicFramePr>
        <p:xfrm>
          <a:off x="407368" y="260648"/>
          <a:ext cx="551656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2450880" imgH="253800" progId="Equation.DSMT4">
                  <p:embed/>
                </p:oleObj>
              </mc:Choice>
              <mc:Fallback>
                <p:oleObj name="Equation" r:id="rId4" imgW="2450880" imgH="2538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260648"/>
                        <a:ext cx="551656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1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821445"/>
              </p:ext>
            </p:extLst>
          </p:nvPr>
        </p:nvGraphicFramePr>
        <p:xfrm>
          <a:off x="1036266" y="4652963"/>
          <a:ext cx="268763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1307880" imgH="177480" progId="Equation.DSMT4">
                  <p:embed/>
                </p:oleObj>
              </mc:Choice>
              <mc:Fallback>
                <p:oleObj name="Equation" r:id="rId6" imgW="1307880" imgH="177480" progId="Equation.DSMT4">
                  <p:embed/>
                  <p:pic>
                    <p:nvPicPr>
                      <p:cNvPr id="145" name="Object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266" y="4652963"/>
                        <a:ext cx="2687638" cy="363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" name="Object 1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36845"/>
              </p:ext>
            </p:extLst>
          </p:nvPr>
        </p:nvGraphicFramePr>
        <p:xfrm>
          <a:off x="2188791" y="5084763"/>
          <a:ext cx="15176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736560" imgH="177480" progId="Equation.DSMT4">
                  <p:embed/>
                </p:oleObj>
              </mc:Choice>
              <mc:Fallback>
                <p:oleObj name="Equation" r:id="rId8" imgW="736560" imgH="177480" progId="Equation.DSMT4">
                  <p:embed/>
                  <p:pic>
                    <p:nvPicPr>
                      <p:cNvPr id="146" name="Object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791" y="5084763"/>
                        <a:ext cx="1517650" cy="363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1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926066"/>
              </p:ext>
            </p:extLst>
          </p:nvPr>
        </p:nvGraphicFramePr>
        <p:xfrm>
          <a:off x="2817094" y="5513388"/>
          <a:ext cx="13874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672840" imgH="177480" progId="Equation.DSMT4">
                  <p:embed/>
                </p:oleObj>
              </mc:Choice>
              <mc:Fallback>
                <p:oleObj name="Equation" r:id="rId10" imgW="672840" imgH="177480" progId="Equation.DSMT4">
                  <p:embed/>
                  <p:pic>
                    <p:nvPicPr>
                      <p:cNvPr id="147" name="Object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094" y="5513388"/>
                        <a:ext cx="1387475" cy="363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" name="Object 1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5710"/>
              </p:ext>
            </p:extLst>
          </p:nvPr>
        </p:nvGraphicFramePr>
        <p:xfrm>
          <a:off x="3835351" y="1824038"/>
          <a:ext cx="21034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1206360" imgH="177480" progId="Equation.DSMT4">
                  <p:embed/>
                </p:oleObj>
              </mc:Choice>
              <mc:Fallback>
                <p:oleObj name="Equation" r:id="rId12" imgW="1206360" imgH="177480" progId="Equation.DSMT4">
                  <p:embed/>
                  <p:pic>
                    <p:nvPicPr>
                      <p:cNvPr id="148" name="Object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351" y="1824038"/>
                        <a:ext cx="2103438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Object 1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497696"/>
              </p:ext>
            </p:extLst>
          </p:nvPr>
        </p:nvGraphicFramePr>
        <p:xfrm>
          <a:off x="4887864" y="2205038"/>
          <a:ext cx="95408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545760" imgH="177480" progId="Equation.DSMT4">
                  <p:embed/>
                </p:oleObj>
              </mc:Choice>
              <mc:Fallback>
                <p:oleObj name="Equation" r:id="rId14" imgW="545760" imgH="177480" progId="Equation.DSMT4">
                  <p:embed/>
                  <p:pic>
                    <p:nvPicPr>
                      <p:cNvPr id="149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864" y="2205038"/>
                        <a:ext cx="954087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" name="Object 1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511965"/>
              </p:ext>
            </p:extLst>
          </p:nvPr>
        </p:nvGraphicFramePr>
        <p:xfrm>
          <a:off x="1647776" y="2176463"/>
          <a:ext cx="10128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545760" imgH="177480" progId="Equation.DSMT4">
                  <p:embed/>
                </p:oleObj>
              </mc:Choice>
              <mc:Fallback>
                <p:oleObj name="Equation" r:id="rId16" imgW="545760" imgH="177480" progId="Equation.DSMT4">
                  <p:embed/>
                  <p:pic>
                    <p:nvPicPr>
                      <p:cNvPr id="150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776" y="2176463"/>
                        <a:ext cx="1012825" cy="330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" name="Object 1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949071"/>
              </p:ext>
            </p:extLst>
          </p:nvPr>
        </p:nvGraphicFramePr>
        <p:xfrm>
          <a:off x="1846214" y="2492375"/>
          <a:ext cx="136525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672840" imgH="177480" progId="Equation.DSMT4">
                  <p:embed/>
                </p:oleObj>
              </mc:Choice>
              <mc:Fallback>
                <p:oleObj name="Equation" r:id="rId18" imgW="672840" imgH="177480" progId="Equation.DSMT4">
                  <p:embed/>
                  <p:pic>
                    <p:nvPicPr>
                      <p:cNvPr id="151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14" y="2492375"/>
                        <a:ext cx="1365250" cy="3603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2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615776"/>
              </p:ext>
            </p:extLst>
          </p:nvPr>
        </p:nvGraphicFramePr>
        <p:xfrm>
          <a:off x="479376" y="1068388"/>
          <a:ext cx="24003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1333440" imgH="368280" progId="Equation.DSMT4">
                  <p:embed/>
                </p:oleObj>
              </mc:Choice>
              <mc:Fallback>
                <p:oleObj name="Equation" r:id="rId20" imgW="1333440" imgH="368280" progId="Equation.DSMT4">
                  <p:embed/>
                  <p:pic>
                    <p:nvPicPr>
                      <p:cNvPr id="152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76" y="1068388"/>
                        <a:ext cx="2400300" cy="663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" name="Object 1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528241"/>
              </p:ext>
            </p:extLst>
          </p:nvPr>
        </p:nvGraphicFramePr>
        <p:xfrm>
          <a:off x="1100089" y="1760538"/>
          <a:ext cx="1735137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825480" imgH="177480" progId="Equation.DSMT4">
                  <p:embed/>
                </p:oleObj>
              </mc:Choice>
              <mc:Fallback>
                <p:oleObj name="Equation" r:id="rId22" imgW="825480" imgH="177480" progId="Equation.DSMT4">
                  <p:embed/>
                  <p:pic>
                    <p:nvPicPr>
                      <p:cNvPr id="153" name="Object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089" y="1760538"/>
                        <a:ext cx="1735137" cy="3730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" name="TextBox 153"/>
          <p:cNvSpPr txBox="1">
            <a:spLocks noChangeArrowheads="1"/>
          </p:cNvSpPr>
          <p:nvPr/>
        </p:nvSpPr>
        <p:spPr bwMode="auto">
          <a:xfrm>
            <a:off x="5519936" y="4182180"/>
            <a:ext cx="46805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/>
            <a:r>
              <a:rPr lang="en-CA" sz="2400" dirty="0"/>
              <a:t>Check each value of “x” by plugging it back into the equation</a:t>
            </a:r>
            <a:endParaRPr lang="en-CA" sz="2400" i="1" dirty="0"/>
          </a:p>
        </p:txBody>
      </p:sp>
      <p:graphicFrame>
        <p:nvGraphicFramePr>
          <p:cNvPr id="155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857816"/>
              </p:ext>
            </p:extLst>
          </p:nvPr>
        </p:nvGraphicFramePr>
        <p:xfrm>
          <a:off x="3387676" y="1052513"/>
          <a:ext cx="26050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1333440" imgH="368280" progId="Equation.DSMT4">
                  <p:embed/>
                </p:oleObj>
              </mc:Choice>
              <mc:Fallback>
                <p:oleObj name="Equation" r:id="rId24" imgW="1333440" imgH="368280" progId="Equation.DSMT4">
                  <p:embed/>
                  <p:pic>
                    <p:nvPicPr>
                      <p:cNvPr id="155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676" y="1052513"/>
                        <a:ext cx="2605088" cy="7207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5947969"/>
              </p:ext>
            </p:extLst>
          </p:nvPr>
        </p:nvGraphicFramePr>
        <p:xfrm>
          <a:off x="7887394" y="1109663"/>
          <a:ext cx="2833687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1574640" imgH="368280" progId="Equation.DSMT4">
                  <p:embed/>
                </p:oleObj>
              </mc:Choice>
              <mc:Fallback>
                <p:oleObj name="Equation" r:id="rId26" imgW="1574640" imgH="368280" progId="Equation.DSMT4">
                  <p:embed/>
                  <p:pic>
                    <p:nvPicPr>
                      <p:cNvPr id="167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7394" y="1109663"/>
                        <a:ext cx="2833687" cy="663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257418"/>
              </p:ext>
            </p:extLst>
          </p:nvPr>
        </p:nvGraphicFramePr>
        <p:xfrm>
          <a:off x="839416" y="3940175"/>
          <a:ext cx="28321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1574640" imgH="355320" progId="Equation.DSMT4">
                  <p:embed/>
                </p:oleObj>
              </mc:Choice>
              <mc:Fallback>
                <p:oleObj name="Equation" r:id="rId28" imgW="1574640" imgH="355320" progId="Equation.DSMT4">
                  <p:embed/>
                  <p:pic>
                    <p:nvPicPr>
                      <p:cNvPr id="168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416" y="3940175"/>
                        <a:ext cx="2832100" cy="641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" name="Object 1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07180"/>
              </p:ext>
            </p:extLst>
          </p:nvPr>
        </p:nvGraphicFramePr>
        <p:xfrm>
          <a:off x="8349356" y="1835150"/>
          <a:ext cx="225901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1295280" imgH="177480" progId="Equation.DSMT4">
                  <p:embed/>
                </p:oleObj>
              </mc:Choice>
              <mc:Fallback>
                <p:oleObj name="Equation" r:id="rId30" imgW="1295280" imgH="177480" progId="Equation.DSMT4">
                  <p:embed/>
                  <p:pic>
                    <p:nvPicPr>
                      <p:cNvPr id="169" name="Object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9356" y="1835150"/>
                        <a:ext cx="2259013" cy="3111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" name="Object 1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486463"/>
              </p:ext>
            </p:extLst>
          </p:nvPr>
        </p:nvGraphicFramePr>
        <p:xfrm>
          <a:off x="9627294" y="2268538"/>
          <a:ext cx="10874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2" imgW="622080" imgH="177480" progId="Equation.DSMT4">
                  <p:embed/>
                </p:oleObj>
              </mc:Choice>
              <mc:Fallback>
                <p:oleObj name="Equation" r:id="rId32" imgW="622080" imgH="177480" progId="Equation.DSMT4">
                  <p:embed/>
                  <p:pic>
                    <p:nvPicPr>
                      <p:cNvPr id="170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7294" y="2268538"/>
                        <a:ext cx="1087437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" name="Object 1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397480"/>
              </p:ext>
            </p:extLst>
          </p:nvPr>
        </p:nvGraphicFramePr>
        <p:xfrm>
          <a:off x="9888536" y="2687390"/>
          <a:ext cx="104140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4" imgW="596880" imgH="177480" progId="Equation.DSMT4">
                  <p:embed/>
                </p:oleObj>
              </mc:Choice>
              <mc:Fallback>
                <p:oleObj name="Equation" r:id="rId34" imgW="596880" imgH="177480" progId="Equation.DSMT4">
                  <p:embed/>
                  <p:pic>
                    <p:nvPicPr>
                      <p:cNvPr id="171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8536" y="2687390"/>
                        <a:ext cx="1041400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81255"/>
              </p:ext>
            </p:extLst>
          </p:nvPr>
        </p:nvGraphicFramePr>
        <p:xfrm>
          <a:off x="525414" y="2924175"/>
          <a:ext cx="32273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6" imgW="2158920" imgH="279360" progId="Equation.DSMT4">
                  <p:embed/>
                </p:oleObj>
              </mc:Choice>
              <mc:Fallback>
                <p:oleObj name="Equation" r:id="rId36" imgW="2158920" imgH="279360" progId="Equation.DSMT4">
                  <p:embed/>
                  <p:pic>
                    <p:nvPicPr>
                      <p:cNvPr id="17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14" y="2924175"/>
                        <a:ext cx="322738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871133"/>
              </p:ext>
            </p:extLst>
          </p:nvPr>
        </p:nvGraphicFramePr>
        <p:xfrm>
          <a:off x="1385839" y="3370263"/>
          <a:ext cx="23844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8" imgW="1143000" imgH="177480" progId="Equation.DSMT4">
                  <p:embed/>
                </p:oleObj>
              </mc:Choice>
              <mc:Fallback>
                <p:oleObj name="Equation" r:id="rId38" imgW="1143000" imgH="177480" progId="Equation.DSMT4">
                  <p:embed/>
                  <p:pic>
                    <p:nvPicPr>
                      <p:cNvPr id="17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39" y="3370263"/>
                        <a:ext cx="238442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859522"/>
              </p:ext>
            </p:extLst>
          </p:nvPr>
        </p:nvGraphicFramePr>
        <p:xfrm>
          <a:off x="4151784" y="2924944"/>
          <a:ext cx="298132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40" imgW="1993680" imgH="279360" progId="Equation.DSMT4">
                  <p:embed/>
                </p:oleObj>
              </mc:Choice>
              <mc:Fallback>
                <p:oleObj name="Equation" r:id="rId40" imgW="1993680" imgH="279360" progId="Equation.DSMT4">
                  <p:embed/>
                  <p:pic>
                    <p:nvPicPr>
                      <p:cNvPr id="1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784" y="2924944"/>
                        <a:ext cx="2981325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4556910"/>
              </p:ext>
            </p:extLst>
          </p:nvPr>
        </p:nvGraphicFramePr>
        <p:xfrm>
          <a:off x="4827266" y="3357563"/>
          <a:ext cx="16335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42" imgW="888840" imgH="177480" progId="Equation.DSMT4">
                  <p:embed/>
                </p:oleObj>
              </mc:Choice>
              <mc:Fallback>
                <p:oleObj name="Equation" r:id="rId42" imgW="888840" imgH="177480" progId="Equation.DSMT4">
                  <p:embed/>
                  <p:pic>
                    <p:nvPicPr>
                      <p:cNvPr id="17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266" y="3357563"/>
                        <a:ext cx="163353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" name="TextBox 179"/>
          <p:cNvSpPr txBox="1">
            <a:spLocks noChangeArrowheads="1"/>
          </p:cNvSpPr>
          <p:nvPr/>
        </p:nvSpPr>
        <p:spPr bwMode="auto">
          <a:xfrm>
            <a:off x="5447928" y="5013177"/>
            <a:ext cx="46805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/>
            <a:r>
              <a:rPr lang="en-CA" sz="2400" dirty="0"/>
              <a:t>The solution to this equation is:</a:t>
            </a:r>
          </a:p>
          <a:p>
            <a:pPr algn="ctr"/>
            <a:r>
              <a:rPr lang="en-CA" sz="2400" i="1" dirty="0">
                <a:solidFill>
                  <a:srgbClr val="FF0000"/>
                </a:solidFill>
              </a:rPr>
              <a:t>x=2.75 and x= –2.25</a:t>
            </a:r>
          </a:p>
        </p:txBody>
      </p:sp>
      <p:graphicFrame>
        <p:nvGraphicFramePr>
          <p:cNvPr id="181" name="Object 1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718868"/>
              </p:ext>
            </p:extLst>
          </p:nvPr>
        </p:nvGraphicFramePr>
        <p:xfrm>
          <a:off x="5164659" y="2564904"/>
          <a:ext cx="104298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4" imgW="596880" imgH="177480" progId="Equation.DSMT4">
                  <p:embed/>
                </p:oleObj>
              </mc:Choice>
              <mc:Fallback>
                <p:oleObj name="Equation" r:id="rId44" imgW="596880" imgH="177480" progId="Equation.DSMT4">
                  <p:embed/>
                  <p:pic>
                    <p:nvPicPr>
                      <p:cNvPr id="181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659" y="2564904"/>
                        <a:ext cx="1042988" cy="3095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802697"/>
              </p:ext>
            </p:extLst>
          </p:nvPr>
        </p:nvGraphicFramePr>
        <p:xfrm>
          <a:off x="8028681" y="3068638"/>
          <a:ext cx="29638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46" imgW="1981080" imgH="279360" progId="Equation.DSMT4">
                  <p:embed/>
                </p:oleObj>
              </mc:Choice>
              <mc:Fallback>
                <p:oleObj name="Equation" r:id="rId46" imgW="1981080" imgH="279360" progId="Equation.DSMT4">
                  <p:embed/>
                  <p:pic>
                    <p:nvPicPr>
                      <p:cNvPr id="1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681" y="3068638"/>
                        <a:ext cx="29638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603840"/>
              </p:ext>
            </p:extLst>
          </p:nvPr>
        </p:nvGraphicFramePr>
        <p:xfrm>
          <a:off x="8620819" y="3500438"/>
          <a:ext cx="22510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48" imgW="1079280" imgH="177480" progId="Equation.DSMT4">
                  <p:embed/>
                </p:oleObj>
              </mc:Choice>
              <mc:Fallback>
                <p:oleObj name="Equation" r:id="rId48" imgW="1079280" imgH="177480" progId="Equation.DSMT4">
                  <p:embed/>
                  <p:pic>
                    <p:nvPicPr>
                      <p:cNvPr id="18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819" y="3500438"/>
                        <a:ext cx="225107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98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430969"/>
              </p:ext>
            </p:extLst>
          </p:nvPr>
        </p:nvGraphicFramePr>
        <p:xfrm>
          <a:off x="914029" y="5949950"/>
          <a:ext cx="32273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50" imgW="2158920" imgH="279360" progId="Equation.DSMT4">
                  <p:embed/>
                </p:oleObj>
              </mc:Choice>
              <mc:Fallback>
                <p:oleObj name="Equation" r:id="rId50" imgW="2158920" imgH="279360" progId="Equation.DSMT4">
                  <p:embed/>
                  <p:pic>
                    <p:nvPicPr>
                      <p:cNvPr id="14398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029" y="5949950"/>
                        <a:ext cx="322738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99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48707"/>
              </p:ext>
            </p:extLst>
          </p:nvPr>
        </p:nvGraphicFramePr>
        <p:xfrm>
          <a:off x="1807791" y="6396038"/>
          <a:ext cx="23860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52" imgW="1143000" imgH="177480" progId="Equation.DSMT4">
                  <p:embed/>
                </p:oleObj>
              </mc:Choice>
              <mc:Fallback>
                <p:oleObj name="Equation" r:id="rId52" imgW="1143000" imgH="177480" progId="Equation.DSMT4">
                  <p:embed/>
                  <p:pic>
                    <p:nvPicPr>
                      <p:cNvPr id="14399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791" y="6396038"/>
                        <a:ext cx="2386013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402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/>
      <p:bldP spid="1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837A2-43C0-4944-A15A-F5773F29B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960" y="20638"/>
            <a:ext cx="9956800" cy="490066"/>
          </a:xfrm>
        </p:spPr>
        <p:txBody>
          <a:bodyPr>
            <a:normAutofit fontScale="90000"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Method: Graphical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6CA4E-9053-4084-B72A-046F1FFB619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0704" y="582712"/>
            <a:ext cx="11377264" cy="1276568"/>
          </a:xfrm>
        </p:spPr>
        <p:txBody>
          <a:bodyPr/>
          <a:lstStyle/>
          <a:p>
            <a:r>
              <a:rPr lang="en-US" dirty="0"/>
              <a:t>Treat the left side of the equation with all the ABS as a function</a:t>
            </a:r>
          </a:p>
          <a:p>
            <a:r>
              <a:rPr lang="en-US" dirty="0"/>
              <a:t>Find the x-intercepts from each absolute value, plug each one in separately to find the y-value of the equation [get the height of graph]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8FB38DF-A26D-4C27-9DF5-DFBF488EFF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377786"/>
              </p:ext>
            </p:extLst>
          </p:nvPr>
        </p:nvGraphicFramePr>
        <p:xfrm>
          <a:off x="5087888" y="2492896"/>
          <a:ext cx="38068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1688760" imgH="253800" progId="Equation.DSMT4">
                  <p:embed/>
                </p:oleObj>
              </mc:Choice>
              <mc:Fallback>
                <p:oleObj name="Equation" r:id="rId3" imgW="16887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8FB38DF-A26D-4C27-9DF5-DFBF488EFF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888" y="2492896"/>
                        <a:ext cx="38068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E306DF0-1CC0-4C7D-9145-2C21CCC96A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540492"/>
              </p:ext>
            </p:extLst>
          </p:nvPr>
        </p:nvGraphicFramePr>
        <p:xfrm>
          <a:off x="191344" y="3460998"/>
          <a:ext cx="10318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5" imgW="457200" imgH="177480" progId="Equation.DSMT4">
                  <p:embed/>
                </p:oleObj>
              </mc:Choice>
              <mc:Fallback>
                <p:oleObj name="Equation" r:id="rId5" imgW="45720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E306DF0-1CC0-4C7D-9145-2C21CCC96A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44" y="3460998"/>
                        <a:ext cx="10318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5A38A45-E9C7-40A2-8E57-B8DA06DF65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510084"/>
              </p:ext>
            </p:extLst>
          </p:nvPr>
        </p:nvGraphicFramePr>
        <p:xfrm>
          <a:off x="1333500" y="3428306"/>
          <a:ext cx="347662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2286000" imgH="279360" progId="Equation.DSMT4">
                  <p:embed/>
                </p:oleObj>
              </mc:Choice>
              <mc:Fallback>
                <p:oleObj name="Equation" r:id="rId7" imgW="22860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5A38A45-E9C7-40A2-8E57-B8DA06DF65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428306"/>
                        <a:ext cx="3476625" cy="425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86B7E1D-BFA1-4DA3-9D06-BDFECA39AA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250754"/>
              </p:ext>
            </p:extLst>
          </p:nvPr>
        </p:nvGraphicFramePr>
        <p:xfrm>
          <a:off x="2999656" y="3835326"/>
          <a:ext cx="1795462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9" imgW="1180800" imgH="253800" progId="Equation.DSMT4">
                  <p:embed/>
                </p:oleObj>
              </mc:Choice>
              <mc:Fallback>
                <p:oleObj name="Equation" r:id="rId9" imgW="11808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86B7E1D-BFA1-4DA3-9D06-BDFECA39AA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56" y="3835326"/>
                        <a:ext cx="1795462" cy="38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E2635D1-F654-4DED-9C9E-ABA6E2499B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446908"/>
              </p:ext>
            </p:extLst>
          </p:nvPr>
        </p:nvGraphicFramePr>
        <p:xfrm>
          <a:off x="4223792" y="4221088"/>
          <a:ext cx="5810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1" imgW="380880" imgH="203040" progId="Equation.DSMT4">
                  <p:embed/>
                </p:oleObj>
              </mc:Choice>
              <mc:Fallback>
                <p:oleObj name="Equation" r:id="rId11" imgW="38088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E2635D1-F654-4DED-9C9E-ABA6E2499B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792" y="4221088"/>
                        <a:ext cx="581025" cy="309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8D0314C-B8A8-4DF8-983F-564FB437DD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139678"/>
              </p:ext>
            </p:extLst>
          </p:nvPr>
        </p:nvGraphicFramePr>
        <p:xfrm>
          <a:off x="271463" y="4541143"/>
          <a:ext cx="85883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3" imgW="380880" imgH="177480" progId="Equation.DSMT4">
                  <p:embed/>
                </p:oleObj>
              </mc:Choice>
              <mc:Fallback>
                <p:oleObj name="Equation" r:id="rId13" imgW="38088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8D0314C-B8A8-4DF8-983F-564FB437DD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3" y="4541143"/>
                        <a:ext cx="858837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B9DA854-0790-499D-96E9-E39490BE4A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27668"/>
              </p:ext>
            </p:extLst>
          </p:nvPr>
        </p:nvGraphicFramePr>
        <p:xfrm>
          <a:off x="1501775" y="4509393"/>
          <a:ext cx="31273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5" imgW="2057400" imgH="279360" progId="Equation.DSMT4">
                  <p:embed/>
                </p:oleObj>
              </mc:Choice>
              <mc:Fallback>
                <p:oleObj name="Equation" r:id="rId15" imgW="205740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B9DA854-0790-499D-96E9-E39490BE4A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775" y="4509393"/>
                        <a:ext cx="3127375" cy="423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F6164CF-8AA9-466A-90AE-17DDFF047A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647578"/>
              </p:ext>
            </p:extLst>
          </p:nvPr>
        </p:nvGraphicFramePr>
        <p:xfrm>
          <a:off x="3060700" y="4915793"/>
          <a:ext cx="166052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7" imgW="1091880" imgH="253800" progId="Equation.DSMT4">
                  <p:embed/>
                </p:oleObj>
              </mc:Choice>
              <mc:Fallback>
                <p:oleObj name="Equation" r:id="rId17" imgW="10918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F6164CF-8AA9-466A-90AE-17DDFF047A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4915793"/>
                        <a:ext cx="1660525" cy="385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D85DC2C-3A80-4F30-A43D-C73CC30498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554828"/>
              </p:ext>
            </p:extLst>
          </p:nvPr>
        </p:nvGraphicFramePr>
        <p:xfrm>
          <a:off x="4218831" y="5301208"/>
          <a:ext cx="5810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9" imgW="380880" imgH="203040" progId="Equation.DSMT4">
                  <p:embed/>
                </p:oleObj>
              </mc:Choice>
              <mc:Fallback>
                <p:oleObj name="Equation" r:id="rId19" imgW="3808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D85DC2C-3A80-4F30-A43D-C73CC30498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8831" y="5301208"/>
                        <a:ext cx="581025" cy="309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59686CA-A047-4B5D-A562-81282D69F8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95106"/>
              </p:ext>
            </p:extLst>
          </p:nvPr>
        </p:nvGraphicFramePr>
        <p:xfrm>
          <a:off x="191344" y="5620990"/>
          <a:ext cx="85883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1" imgW="380880" imgH="177480" progId="Equation.DSMT4">
                  <p:embed/>
                </p:oleObj>
              </mc:Choice>
              <mc:Fallback>
                <p:oleObj name="Equation" r:id="rId21" imgW="38088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59686CA-A047-4B5D-A562-81282D69F8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44" y="5620990"/>
                        <a:ext cx="858837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EA3A3C7-61F4-48CE-844F-AF113F7CEF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05265"/>
              </p:ext>
            </p:extLst>
          </p:nvPr>
        </p:nvGraphicFramePr>
        <p:xfrm>
          <a:off x="1421656" y="5589240"/>
          <a:ext cx="31273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3" imgW="2057400" imgH="279360" progId="Equation.DSMT4">
                  <p:embed/>
                </p:oleObj>
              </mc:Choice>
              <mc:Fallback>
                <p:oleObj name="Equation" r:id="rId23" imgW="205740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EA3A3C7-61F4-48CE-844F-AF113F7CEF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1656" y="5589240"/>
                        <a:ext cx="3127375" cy="423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7038716-8435-48B1-9D72-73DDA65DE1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905577"/>
              </p:ext>
            </p:extLst>
          </p:nvPr>
        </p:nvGraphicFramePr>
        <p:xfrm>
          <a:off x="3048000" y="5995988"/>
          <a:ext cx="1525588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5" imgW="1002960" imgH="253800" progId="Equation.DSMT4">
                  <p:embed/>
                </p:oleObj>
              </mc:Choice>
              <mc:Fallback>
                <p:oleObj name="Equation" r:id="rId25" imgW="100296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7038716-8435-48B1-9D72-73DDA65DE1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995988"/>
                        <a:ext cx="1525588" cy="385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1012C0D-46BD-4DDF-86FB-A0B90DD98D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741137"/>
              </p:ext>
            </p:extLst>
          </p:nvPr>
        </p:nvGraphicFramePr>
        <p:xfrm>
          <a:off x="3983757" y="6431805"/>
          <a:ext cx="60007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7" imgW="393480" imgH="203040" progId="Equation.DSMT4">
                  <p:embed/>
                </p:oleObj>
              </mc:Choice>
              <mc:Fallback>
                <p:oleObj name="Equation" r:id="rId27" imgW="39348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81012C0D-46BD-4DDF-86FB-A0B90DD98D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57" y="6431805"/>
                        <a:ext cx="600075" cy="309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21">
            <a:extLst>
              <a:ext uri="{FF2B5EF4-FFF2-40B4-BE49-F238E27FC236}">
                <a16:creationId xmlns:a16="http://schemas.microsoft.com/office/drawing/2014/main" id="{A575356D-D1F7-44D5-B0AE-E37B2A27F1C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14550" y="3140968"/>
            <a:ext cx="6999911" cy="3565973"/>
            <a:chOff x="-192" y="699"/>
            <a:chExt cx="5724" cy="2916"/>
          </a:xfrm>
        </p:grpSpPr>
        <p:sp>
          <p:nvSpPr>
            <p:cNvPr id="19" name="AutoShape 20">
              <a:extLst>
                <a:ext uri="{FF2B5EF4-FFF2-40B4-BE49-F238E27FC236}">
                  <a16:creationId xmlns:a16="http://schemas.microsoft.com/office/drawing/2014/main" id="{F880DE3D-6A59-4E2B-9133-82971FCAAE6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705"/>
              <a:ext cx="5724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Rectangle 22">
              <a:extLst>
                <a:ext uri="{FF2B5EF4-FFF2-40B4-BE49-F238E27FC236}">
                  <a16:creationId xmlns:a16="http://schemas.microsoft.com/office/drawing/2014/main" id="{79E96FCD-F62C-4AD1-85DD-D5BA9FB184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6" y="711"/>
              <a:ext cx="5712" cy="2898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Perpetua" pitchFamily="18" charset="0"/>
              </a:endParaRPr>
            </a:p>
          </p:txBody>
        </p:sp>
        <p:sp>
          <p:nvSpPr>
            <p:cNvPr id="21" name="Line 23">
              <a:extLst>
                <a:ext uri="{FF2B5EF4-FFF2-40B4-BE49-F238E27FC236}">
                  <a16:creationId xmlns:a16="http://schemas.microsoft.com/office/drawing/2014/main" id="{FBD5A3BD-F9F9-4A18-8185-D7E4568A04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4">
              <a:extLst>
                <a:ext uri="{FF2B5EF4-FFF2-40B4-BE49-F238E27FC236}">
                  <a16:creationId xmlns:a16="http://schemas.microsoft.com/office/drawing/2014/main" id="{05BD6A87-9CC9-42AE-ABE0-66732EC8F7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5">
              <a:extLst>
                <a:ext uri="{FF2B5EF4-FFF2-40B4-BE49-F238E27FC236}">
                  <a16:creationId xmlns:a16="http://schemas.microsoft.com/office/drawing/2014/main" id="{47BD95E0-CECA-4452-A9B8-C47090F56A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6">
              <a:extLst>
                <a:ext uri="{FF2B5EF4-FFF2-40B4-BE49-F238E27FC236}">
                  <a16:creationId xmlns:a16="http://schemas.microsoft.com/office/drawing/2014/main" id="{42C95AD5-617E-4D4E-BF0B-8AA6E7BBD8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7">
              <a:extLst>
                <a:ext uri="{FF2B5EF4-FFF2-40B4-BE49-F238E27FC236}">
                  <a16:creationId xmlns:a16="http://schemas.microsoft.com/office/drawing/2014/main" id="{781A2D70-8988-43E4-9200-9FD29FFCAF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8">
              <a:extLst>
                <a:ext uri="{FF2B5EF4-FFF2-40B4-BE49-F238E27FC236}">
                  <a16:creationId xmlns:a16="http://schemas.microsoft.com/office/drawing/2014/main" id="{20C9B4DC-267B-48C1-9E0C-861E80B021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9">
              <a:extLst>
                <a:ext uri="{FF2B5EF4-FFF2-40B4-BE49-F238E27FC236}">
                  <a16:creationId xmlns:a16="http://schemas.microsoft.com/office/drawing/2014/main" id="{B7401A39-CC1E-4A50-8271-EA3A5703C7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4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0">
              <a:extLst>
                <a:ext uri="{FF2B5EF4-FFF2-40B4-BE49-F238E27FC236}">
                  <a16:creationId xmlns:a16="http://schemas.microsoft.com/office/drawing/2014/main" id="{D1A4B4DA-AE52-4EF7-A092-DA5035FE13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1">
              <a:extLst>
                <a:ext uri="{FF2B5EF4-FFF2-40B4-BE49-F238E27FC236}">
                  <a16:creationId xmlns:a16="http://schemas.microsoft.com/office/drawing/2014/main" id="{9C75C397-A4B6-4C7C-9662-763DEECC0B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4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2">
              <a:extLst>
                <a:ext uri="{FF2B5EF4-FFF2-40B4-BE49-F238E27FC236}">
                  <a16:creationId xmlns:a16="http://schemas.microsoft.com/office/drawing/2014/main" id="{ADA77DD2-9076-4455-BF04-8C3BEC7F35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1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3">
              <a:extLst>
                <a:ext uri="{FF2B5EF4-FFF2-40B4-BE49-F238E27FC236}">
                  <a16:creationId xmlns:a16="http://schemas.microsoft.com/office/drawing/2014/main" id="{EABCD047-20F3-4181-B3AF-9CDBACAEF1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4">
              <a:extLst>
                <a:ext uri="{FF2B5EF4-FFF2-40B4-BE49-F238E27FC236}">
                  <a16:creationId xmlns:a16="http://schemas.microsoft.com/office/drawing/2014/main" id="{8F5C4E52-7CBC-4B41-BE08-7F528416EF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5">
              <a:extLst>
                <a:ext uri="{FF2B5EF4-FFF2-40B4-BE49-F238E27FC236}">
                  <a16:creationId xmlns:a16="http://schemas.microsoft.com/office/drawing/2014/main" id="{AFA0B452-E786-423D-946A-AFD42B0B30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6">
              <a:extLst>
                <a:ext uri="{FF2B5EF4-FFF2-40B4-BE49-F238E27FC236}">
                  <a16:creationId xmlns:a16="http://schemas.microsoft.com/office/drawing/2014/main" id="{FCE4661B-D824-47BA-BEF1-ECC3AC64AF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7">
              <a:extLst>
                <a:ext uri="{FF2B5EF4-FFF2-40B4-BE49-F238E27FC236}">
                  <a16:creationId xmlns:a16="http://schemas.microsoft.com/office/drawing/2014/main" id="{3AA587BF-955A-4049-89F9-033771549A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8">
              <a:extLst>
                <a:ext uri="{FF2B5EF4-FFF2-40B4-BE49-F238E27FC236}">
                  <a16:creationId xmlns:a16="http://schemas.microsoft.com/office/drawing/2014/main" id="{19301B59-052E-4B11-95DD-D30388331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9">
              <a:extLst>
                <a:ext uri="{FF2B5EF4-FFF2-40B4-BE49-F238E27FC236}">
                  <a16:creationId xmlns:a16="http://schemas.microsoft.com/office/drawing/2014/main" id="{2BED6CDE-43A2-40D7-90CF-4DA8455D5A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0">
              <a:extLst>
                <a:ext uri="{FF2B5EF4-FFF2-40B4-BE49-F238E27FC236}">
                  <a16:creationId xmlns:a16="http://schemas.microsoft.com/office/drawing/2014/main" id="{DFFF1381-1A14-454E-A2E2-A12CB4AC11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9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1">
              <a:extLst>
                <a:ext uri="{FF2B5EF4-FFF2-40B4-BE49-F238E27FC236}">
                  <a16:creationId xmlns:a16="http://schemas.microsoft.com/office/drawing/2014/main" id="{BA08981F-2399-41EC-91C9-DA55402C44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2">
              <a:extLst>
                <a:ext uri="{FF2B5EF4-FFF2-40B4-BE49-F238E27FC236}">
                  <a16:creationId xmlns:a16="http://schemas.microsoft.com/office/drawing/2014/main" id="{5371E34B-26BD-4D31-8A3F-7A30B10C2D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3">
              <a:extLst>
                <a:ext uri="{FF2B5EF4-FFF2-40B4-BE49-F238E27FC236}">
                  <a16:creationId xmlns:a16="http://schemas.microsoft.com/office/drawing/2014/main" id="{65A55480-F71D-4495-8B6E-F58BBB14FF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64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4">
              <a:extLst>
                <a:ext uri="{FF2B5EF4-FFF2-40B4-BE49-F238E27FC236}">
                  <a16:creationId xmlns:a16="http://schemas.microsoft.com/office/drawing/2014/main" id="{BDC414B8-49C6-40B9-A2DE-6516CAEB3A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5">
              <a:extLst>
                <a:ext uri="{FF2B5EF4-FFF2-40B4-BE49-F238E27FC236}">
                  <a16:creationId xmlns:a16="http://schemas.microsoft.com/office/drawing/2014/main" id="{09B20E31-0D05-4D8A-B5CD-3982715B8D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6">
              <a:extLst>
                <a:ext uri="{FF2B5EF4-FFF2-40B4-BE49-F238E27FC236}">
                  <a16:creationId xmlns:a16="http://schemas.microsoft.com/office/drawing/2014/main" id="{ECDF4D11-19ED-4B60-8897-6BC588564A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7">
              <a:extLst>
                <a:ext uri="{FF2B5EF4-FFF2-40B4-BE49-F238E27FC236}">
                  <a16:creationId xmlns:a16="http://schemas.microsoft.com/office/drawing/2014/main" id="{6320A1D7-D97B-4C1E-971C-AD02056715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8">
              <a:extLst>
                <a:ext uri="{FF2B5EF4-FFF2-40B4-BE49-F238E27FC236}">
                  <a16:creationId xmlns:a16="http://schemas.microsoft.com/office/drawing/2014/main" id="{7A3E9D7C-EE1E-4E23-A834-CB0E2AE9B3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9">
              <a:extLst>
                <a:ext uri="{FF2B5EF4-FFF2-40B4-BE49-F238E27FC236}">
                  <a16:creationId xmlns:a16="http://schemas.microsoft.com/office/drawing/2014/main" id="{F0D55DA5-C15D-467F-8676-57ADDD687F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0">
              <a:extLst>
                <a:ext uri="{FF2B5EF4-FFF2-40B4-BE49-F238E27FC236}">
                  <a16:creationId xmlns:a16="http://schemas.microsoft.com/office/drawing/2014/main" id="{B1FD5077-5E99-4024-B469-7348B88DB4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6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1">
              <a:extLst>
                <a:ext uri="{FF2B5EF4-FFF2-40B4-BE49-F238E27FC236}">
                  <a16:creationId xmlns:a16="http://schemas.microsoft.com/office/drawing/2014/main" id="{CD1FC51D-09AB-4647-9089-BFA9267A43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1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2">
              <a:extLst>
                <a:ext uri="{FF2B5EF4-FFF2-40B4-BE49-F238E27FC236}">
                  <a16:creationId xmlns:a16="http://schemas.microsoft.com/office/drawing/2014/main" id="{87EB8A9D-DBE0-4CF0-84D1-99FFF34589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2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53">
              <a:extLst>
                <a:ext uri="{FF2B5EF4-FFF2-40B4-BE49-F238E27FC236}">
                  <a16:creationId xmlns:a16="http://schemas.microsoft.com/office/drawing/2014/main" id="{F8EBE0B5-D5D5-4458-BE41-7A9CA037E9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54">
              <a:extLst>
                <a:ext uri="{FF2B5EF4-FFF2-40B4-BE49-F238E27FC236}">
                  <a16:creationId xmlns:a16="http://schemas.microsoft.com/office/drawing/2014/main" id="{0EB32F14-80EF-4773-8C4E-38C1DB5F59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1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55">
              <a:extLst>
                <a:ext uri="{FF2B5EF4-FFF2-40B4-BE49-F238E27FC236}">
                  <a16:creationId xmlns:a16="http://schemas.microsoft.com/office/drawing/2014/main" id="{33891807-8AA7-4675-BC73-B15760FA30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9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6">
              <a:extLst>
                <a:ext uri="{FF2B5EF4-FFF2-40B4-BE49-F238E27FC236}">
                  <a16:creationId xmlns:a16="http://schemas.microsoft.com/office/drawing/2014/main" id="{B20EA888-570E-4AE4-92A9-C374B35D82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9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7">
              <a:extLst>
                <a:ext uri="{FF2B5EF4-FFF2-40B4-BE49-F238E27FC236}">
                  <a16:creationId xmlns:a16="http://schemas.microsoft.com/office/drawing/2014/main" id="{C30332A4-CAB0-413E-9417-8EF21ABC5E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8">
              <a:extLst>
                <a:ext uri="{FF2B5EF4-FFF2-40B4-BE49-F238E27FC236}">
                  <a16:creationId xmlns:a16="http://schemas.microsoft.com/office/drawing/2014/main" id="{703DD93F-3CCC-4E4D-B683-3A5D0F7CF3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6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59">
              <a:extLst>
                <a:ext uri="{FF2B5EF4-FFF2-40B4-BE49-F238E27FC236}">
                  <a16:creationId xmlns:a16="http://schemas.microsoft.com/office/drawing/2014/main" id="{C0A72417-B2DA-4A0D-B12D-9FEB27CC30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60">
              <a:extLst>
                <a:ext uri="{FF2B5EF4-FFF2-40B4-BE49-F238E27FC236}">
                  <a16:creationId xmlns:a16="http://schemas.microsoft.com/office/drawing/2014/main" id="{49053C31-7310-4137-ABC4-C53B2BFE4D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1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61">
              <a:extLst>
                <a:ext uri="{FF2B5EF4-FFF2-40B4-BE49-F238E27FC236}">
                  <a16:creationId xmlns:a16="http://schemas.microsoft.com/office/drawing/2014/main" id="{8F149908-A19A-422A-AB90-7F6A92F02D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5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62">
              <a:extLst>
                <a:ext uri="{FF2B5EF4-FFF2-40B4-BE49-F238E27FC236}">
                  <a16:creationId xmlns:a16="http://schemas.microsoft.com/office/drawing/2014/main" id="{B3213CB3-02C9-4164-90A6-A77AE096B2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11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63">
              <a:extLst>
                <a:ext uri="{FF2B5EF4-FFF2-40B4-BE49-F238E27FC236}">
                  <a16:creationId xmlns:a16="http://schemas.microsoft.com/office/drawing/2014/main" id="{CB82B76D-0EF3-4562-B0AC-F0ED09EC4A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4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Line 64">
              <a:extLst>
                <a:ext uri="{FF2B5EF4-FFF2-40B4-BE49-F238E27FC236}">
                  <a16:creationId xmlns:a16="http://schemas.microsoft.com/office/drawing/2014/main" id="{C878590F-B70C-4A6C-9D4A-DAB09DBF79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46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65">
              <a:extLst>
                <a:ext uri="{FF2B5EF4-FFF2-40B4-BE49-F238E27FC236}">
                  <a16:creationId xmlns:a16="http://schemas.microsoft.com/office/drawing/2014/main" id="{D02DE90E-565F-4304-83CF-48353EDB01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66">
              <a:extLst>
                <a:ext uri="{FF2B5EF4-FFF2-40B4-BE49-F238E27FC236}">
                  <a16:creationId xmlns:a16="http://schemas.microsoft.com/office/drawing/2014/main" id="{54BA3D4B-D557-4B8D-8CBB-807EC1B435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6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67">
              <a:extLst>
                <a:ext uri="{FF2B5EF4-FFF2-40B4-BE49-F238E27FC236}">
                  <a16:creationId xmlns:a16="http://schemas.microsoft.com/office/drawing/2014/main" id="{65DF1D6D-9CB9-4533-854D-A0C9BA13BB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3309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68">
              <a:extLst>
                <a:ext uri="{FF2B5EF4-FFF2-40B4-BE49-F238E27FC236}">
                  <a16:creationId xmlns:a16="http://schemas.microsoft.com/office/drawing/2014/main" id="{8C0B520B-5E00-4516-BB0A-E918852BE5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3315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Line 69">
              <a:extLst>
                <a:ext uri="{FF2B5EF4-FFF2-40B4-BE49-F238E27FC236}">
                  <a16:creationId xmlns:a16="http://schemas.microsoft.com/office/drawing/2014/main" id="{A942F834-EB20-490D-90AF-97C6AF1482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3021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Line 70">
              <a:extLst>
                <a:ext uri="{FF2B5EF4-FFF2-40B4-BE49-F238E27FC236}">
                  <a16:creationId xmlns:a16="http://schemas.microsoft.com/office/drawing/2014/main" id="{7CBAA2D3-2357-4F4A-BB1A-A3F373B88B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3027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Line 71">
              <a:extLst>
                <a:ext uri="{FF2B5EF4-FFF2-40B4-BE49-F238E27FC236}">
                  <a16:creationId xmlns:a16="http://schemas.microsoft.com/office/drawing/2014/main" id="{30206D55-37E4-4EAA-9611-CCED11E4C7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733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Line 72">
              <a:extLst>
                <a:ext uri="{FF2B5EF4-FFF2-40B4-BE49-F238E27FC236}">
                  <a16:creationId xmlns:a16="http://schemas.microsoft.com/office/drawing/2014/main" id="{BD509758-90B8-4A4C-989C-5B2D151998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739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Line 73">
              <a:extLst>
                <a:ext uri="{FF2B5EF4-FFF2-40B4-BE49-F238E27FC236}">
                  <a16:creationId xmlns:a16="http://schemas.microsoft.com/office/drawing/2014/main" id="{64F41114-D655-4430-B02C-EF4FB7530E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151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Line 74">
              <a:extLst>
                <a:ext uri="{FF2B5EF4-FFF2-40B4-BE49-F238E27FC236}">
                  <a16:creationId xmlns:a16="http://schemas.microsoft.com/office/drawing/2014/main" id="{95EA8D61-9EC0-4765-B9C9-BFC9BD0F6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157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Line 75">
              <a:extLst>
                <a:ext uri="{FF2B5EF4-FFF2-40B4-BE49-F238E27FC236}">
                  <a16:creationId xmlns:a16="http://schemas.microsoft.com/office/drawing/2014/main" id="{D4A4454D-3FA3-4E2C-91AA-6C767B8506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863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Line 76">
              <a:extLst>
                <a:ext uri="{FF2B5EF4-FFF2-40B4-BE49-F238E27FC236}">
                  <a16:creationId xmlns:a16="http://schemas.microsoft.com/office/drawing/2014/main" id="{F63EDC2F-8960-483A-8CFA-FF50090A48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869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Line 77">
              <a:extLst>
                <a:ext uri="{FF2B5EF4-FFF2-40B4-BE49-F238E27FC236}">
                  <a16:creationId xmlns:a16="http://schemas.microsoft.com/office/drawing/2014/main" id="{9495B8DB-A860-4A5B-A429-B92E4FCDA2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575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Line 78">
              <a:extLst>
                <a:ext uri="{FF2B5EF4-FFF2-40B4-BE49-F238E27FC236}">
                  <a16:creationId xmlns:a16="http://schemas.microsoft.com/office/drawing/2014/main" id="{E51F9AD8-CB23-4D0D-88F5-F9FE1F4C9F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581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Line 79">
              <a:extLst>
                <a:ext uri="{FF2B5EF4-FFF2-40B4-BE49-F238E27FC236}">
                  <a16:creationId xmlns:a16="http://schemas.microsoft.com/office/drawing/2014/main" id="{5F9A3D95-51F4-4E7F-8274-A63FE9649C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287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Line 80">
              <a:extLst>
                <a:ext uri="{FF2B5EF4-FFF2-40B4-BE49-F238E27FC236}">
                  <a16:creationId xmlns:a16="http://schemas.microsoft.com/office/drawing/2014/main" id="{AC3125EC-B494-4E6B-824E-44905FFD1D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293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Line 81">
              <a:extLst>
                <a:ext uri="{FF2B5EF4-FFF2-40B4-BE49-F238E27FC236}">
                  <a16:creationId xmlns:a16="http://schemas.microsoft.com/office/drawing/2014/main" id="{059B953F-FE30-4E09-A49D-C48924EB76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999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Line 82">
              <a:extLst>
                <a:ext uri="{FF2B5EF4-FFF2-40B4-BE49-F238E27FC236}">
                  <a16:creationId xmlns:a16="http://schemas.microsoft.com/office/drawing/2014/main" id="{5DB67187-8181-48F1-BA60-07306359C3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1005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Line 83">
              <a:extLst>
                <a:ext uri="{FF2B5EF4-FFF2-40B4-BE49-F238E27FC236}">
                  <a16:creationId xmlns:a16="http://schemas.microsoft.com/office/drawing/2014/main" id="{F48AE125-443E-43C4-B4A3-FE5A52CE6E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439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" name="Line 84">
              <a:extLst>
                <a:ext uri="{FF2B5EF4-FFF2-40B4-BE49-F238E27FC236}">
                  <a16:creationId xmlns:a16="http://schemas.microsoft.com/office/drawing/2014/main" id="{0548BC1A-630A-495D-BFB6-8CB0C2E343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445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Line 85">
              <a:extLst>
                <a:ext uri="{FF2B5EF4-FFF2-40B4-BE49-F238E27FC236}">
                  <a16:creationId xmlns:a16="http://schemas.microsoft.com/office/drawing/2014/main" id="{58FA3B9C-E451-4526-8A87-72C2F1DAA6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451"/>
              <a:ext cx="5707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Line 86">
              <a:extLst>
                <a:ext uri="{FF2B5EF4-FFF2-40B4-BE49-F238E27FC236}">
                  <a16:creationId xmlns:a16="http://schemas.microsoft.com/office/drawing/2014/main" id="{2464572F-8C58-4C36-9856-3DF34399F1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1" y="2457"/>
              <a:ext cx="570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87">
              <a:extLst>
                <a:ext uri="{FF2B5EF4-FFF2-40B4-BE49-F238E27FC236}">
                  <a16:creationId xmlns:a16="http://schemas.microsoft.com/office/drawing/2014/main" id="{40BFA6B0-CDB9-4647-9185-FBEDC1B47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9" y="2259"/>
              <a:ext cx="82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86" name="Freeform 88">
              <a:extLst>
                <a:ext uri="{FF2B5EF4-FFF2-40B4-BE49-F238E27FC236}">
                  <a16:creationId xmlns:a16="http://schemas.microsoft.com/office/drawing/2014/main" id="{8AAB24A1-16FF-49E7-956D-9314AEBB9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5" y="2397"/>
              <a:ext cx="50" cy="108"/>
            </a:xfrm>
            <a:custGeom>
              <a:avLst/>
              <a:gdLst>
                <a:gd name="T0" fmla="*/ 0 w 50"/>
                <a:gd name="T1" fmla="*/ 0 h 108"/>
                <a:gd name="T2" fmla="*/ 50 w 50"/>
                <a:gd name="T3" fmla="*/ 54 h 108"/>
                <a:gd name="T4" fmla="*/ 0 w 50"/>
                <a:gd name="T5" fmla="*/ 108 h 108"/>
                <a:gd name="T6" fmla="*/ 0 w 50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"/>
                <a:gd name="T13" fmla="*/ 0 h 108"/>
                <a:gd name="T14" fmla="*/ 50 w 50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" h="108">
                  <a:moveTo>
                    <a:pt x="0" y="0"/>
                  </a:moveTo>
                  <a:lnTo>
                    <a:pt x="50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Perpetua" pitchFamily="18" charset="0"/>
              </a:endParaRPr>
            </a:p>
          </p:txBody>
        </p:sp>
        <p:sp>
          <p:nvSpPr>
            <p:cNvPr id="87" name="Line 89">
              <a:extLst>
                <a:ext uri="{FF2B5EF4-FFF2-40B4-BE49-F238E27FC236}">
                  <a16:creationId xmlns:a16="http://schemas.microsoft.com/office/drawing/2014/main" id="{883E3F9E-CD54-4F22-BB30-CFF282BBD5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9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Line 90">
              <a:extLst>
                <a:ext uri="{FF2B5EF4-FFF2-40B4-BE49-F238E27FC236}">
                  <a16:creationId xmlns:a16="http://schemas.microsoft.com/office/drawing/2014/main" id="{8168DB40-2907-4065-A56A-6F35244F5F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4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Line 91">
              <a:extLst>
                <a:ext uri="{FF2B5EF4-FFF2-40B4-BE49-F238E27FC236}">
                  <a16:creationId xmlns:a16="http://schemas.microsoft.com/office/drawing/2014/main" id="{D164C06A-0416-4686-816C-9039629C6C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0" y="71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Line 92">
              <a:extLst>
                <a:ext uri="{FF2B5EF4-FFF2-40B4-BE49-F238E27FC236}">
                  <a16:creationId xmlns:a16="http://schemas.microsoft.com/office/drawing/2014/main" id="{E1EF2B53-79B2-4F97-AA78-1CB887A591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5" y="711"/>
              <a:ext cx="1" cy="28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93">
              <a:extLst>
                <a:ext uri="{FF2B5EF4-FFF2-40B4-BE49-F238E27FC236}">
                  <a16:creationId xmlns:a16="http://schemas.microsoft.com/office/drawing/2014/main" id="{A47F3416-EB39-4B3B-AA70-F245A9554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7" y="699"/>
              <a:ext cx="82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92" name="Freeform 94">
              <a:extLst>
                <a:ext uri="{FF2B5EF4-FFF2-40B4-BE49-F238E27FC236}">
                  <a16:creationId xmlns:a16="http://schemas.microsoft.com/office/drawing/2014/main" id="{7D111EC3-05DE-464B-92A1-BFDE550A7E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9" y="717"/>
              <a:ext cx="101" cy="54"/>
            </a:xfrm>
            <a:custGeom>
              <a:avLst/>
              <a:gdLst>
                <a:gd name="T0" fmla="*/ 0 w 101"/>
                <a:gd name="T1" fmla="*/ 54 h 54"/>
                <a:gd name="T2" fmla="*/ 51 w 101"/>
                <a:gd name="T3" fmla="*/ 0 h 54"/>
                <a:gd name="T4" fmla="*/ 101 w 101"/>
                <a:gd name="T5" fmla="*/ 54 h 54"/>
                <a:gd name="T6" fmla="*/ 0 w 10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"/>
                <a:gd name="T13" fmla="*/ 0 h 54"/>
                <a:gd name="T14" fmla="*/ 101 w 10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" h="54">
                  <a:moveTo>
                    <a:pt x="0" y="54"/>
                  </a:moveTo>
                  <a:lnTo>
                    <a:pt x="51" y="0"/>
                  </a:lnTo>
                  <a:lnTo>
                    <a:pt x="10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Perpetua" pitchFamily="18" charset="0"/>
              </a:endParaRPr>
            </a:p>
          </p:txBody>
        </p:sp>
        <p:sp>
          <p:nvSpPr>
            <p:cNvPr id="93" name="Rectangle 95">
              <a:extLst>
                <a:ext uri="{FF2B5EF4-FFF2-40B4-BE49-F238E27FC236}">
                  <a16:creationId xmlns:a16="http://schemas.microsoft.com/office/drawing/2014/main" id="{C890DC6A-067E-4143-92D7-35EEF3FF2B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6" y="711"/>
              <a:ext cx="5712" cy="2898"/>
            </a:xfrm>
            <a:prstGeom prst="rect">
              <a:avLst/>
            </a:prstGeom>
            <a:noFill/>
            <a:ln w="11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Perpetua" pitchFamily="18" charset="0"/>
              </a:endParaRPr>
            </a:p>
          </p:txBody>
        </p:sp>
        <p:sp>
          <p:nvSpPr>
            <p:cNvPr id="94" name="Line 96">
              <a:extLst>
                <a:ext uri="{FF2B5EF4-FFF2-40B4-BE49-F238E27FC236}">
                  <a16:creationId xmlns:a16="http://schemas.microsoft.com/office/drawing/2014/main" id="{EF8AE587-C8A9-4BB1-A01C-04AD4376F8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Rectangle 97">
              <a:extLst>
                <a:ext uri="{FF2B5EF4-FFF2-40B4-BE49-F238E27FC236}">
                  <a16:creationId xmlns:a16="http://schemas.microsoft.com/office/drawing/2014/main" id="{8E42F949-5FFF-448E-B4E9-8EB8CD685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" y="2487"/>
              <a:ext cx="22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96" name="Line 98">
              <a:extLst>
                <a:ext uri="{FF2B5EF4-FFF2-40B4-BE49-F238E27FC236}">
                  <a16:creationId xmlns:a16="http://schemas.microsoft.com/office/drawing/2014/main" id="{73D77867-7C0C-46FA-8659-34E67FBFC8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Rectangle 99">
              <a:extLst>
                <a:ext uri="{FF2B5EF4-FFF2-40B4-BE49-F238E27FC236}">
                  <a16:creationId xmlns:a16="http://schemas.microsoft.com/office/drawing/2014/main" id="{F65B4F2F-9995-48E1-9D3B-064E81D778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" y="2487"/>
              <a:ext cx="22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98" name="Line 100">
              <a:extLst>
                <a:ext uri="{FF2B5EF4-FFF2-40B4-BE49-F238E27FC236}">
                  <a16:creationId xmlns:a16="http://schemas.microsoft.com/office/drawing/2014/main" id="{1CB36B2A-3046-4828-928C-54EC970562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5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101">
              <a:extLst>
                <a:ext uri="{FF2B5EF4-FFF2-40B4-BE49-F238E27FC236}">
                  <a16:creationId xmlns:a16="http://schemas.microsoft.com/office/drawing/2014/main" id="{C6597668-D6BE-4586-A609-67B88DA65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9" y="2487"/>
              <a:ext cx="22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00" name="Rectangle 102">
              <a:extLst>
                <a:ext uri="{FF2B5EF4-FFF2-40B4-BE49-F238E27FC236}">
                  <a16:creationId xmlns:a16="http://schemas.microsoft.com/office/drawing/2014/main" id="{96C3F2ED-B793-470C-8738-7A7A68C379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2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01" name="Line 103">
              <a:extLst>
                <a:ext uri="{FF2B5EF4-FFF2-40B4-BE49-F238E27FC236}">
                  <a16:creationId xmlns:a16="http://schemas.microsoft.com/office/drawing/2014/main" id="{8D9D1FE6-EF7F-4692-832B-D1C17E921F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95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104">
              <a:extLst>
                <a:ext uri="{FF2B5EF4-FFF2-40B4-BE49-F238E27FC236}">
                  <a16:creationId xmlns:a16="http://schemas.microsoft.com/office/drawing/2014/main" id="{C671A508-6831-410D-B64E-AAF71B688C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0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03" name="Line 105">
              <a:extLst>
                <a:ext uri="{FF2B5EF4-FFF2-40B4-BE49-F238E27FC236}">
                  <a16:creationId xmlns:a16="http://schemas.microsoft.com/office/drawing/2014/main" id="{3AD1E02F-C833-4534-872C-8FD5AE422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0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Rectangle 106">
              <a:extLst>
                <a:ext uri="{FF2B5EF4-FFF2-40B4-BE49-F238E27FC236}">
                  <a16:creationId xmlns:a16="http://schemas.microsoft.com/office/drawing/2014/main" id="{23B55EFB-E556-472E-8648-329A79762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05" name="Line 107">
              <a:extLst>
                <a:ext uri="{FF2B5EF4-FFF2-40B4-BE49-F238E27FC236}">
                  <a16:creationId xmlns:a16="http://schemas.microsoft.com/office/drawing/2014/main" id="{DCFCEB86-B44B-492F-8A7C-21EBA4F203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5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Rectangle 108">
              <a:extLst>
                <a:ext uri="{FF2B5EF4-FFF2-40B4-BE49-F238E27FC236}">
                  <a16:creationId xmlns:a16="http://schemas.microsoft.com/office/drawing/2014/main" id="{81E45754-63D2-4FFD-8180-6E486CCF78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1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07" name="Line 109">
              <a:extLst>
                <a:ext uri="{FF2B5EF4-FFF2-40B4-BE49-F238E27FC236}">
                  <a16:creationId xmlns:a16="http://schemas.microsoft.com/office/drawing/2014/main" id="{9DE59A24-372E-4D7B-9F43-49B42DB5A3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0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Rectangle 110">
              <a:extLst>
                <a:ext uri="{FF2B5EF4-FFF2-40B4-BE49-F238E27FC236}">
                  <a16:creationId xmlns:a16="http://schemas.microsoft.com/office/drawing/2014/main" id="{42A4F330-D17B-4E50-9E02-85054A01E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6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09" name="Line 111">
              <a:extLst>
                <a:ext uri="{FF2B5EF4-FFF2-40B4-BE49-F238E27FC236}">
                  <a16:creationId xmlns:a16="http://schemas.microsoft.com/office/drawing/2014/main" id="{2483E8DA-8863-4B5B-99C9-73FA4ADDA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5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Rectangle 112">
              <a:extLst>
                <a:ext uri="{FF2B5EF4-FFF2-40B4-BE49-F238E27FC236}">
                  <a16:creationId xmlns:a16="http://schemas.microsoft.com/office/drawing/2014/main" id="{ADA8C2CD-2E0D-439A-8195-1E07F05CC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1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11" name="Line 113">
              <a:extLst>
                <a:ext uri="{FF2B5EF4-FFF2-40B4-BE49-F238E27FC236}">
                  <a16:creationId xmlns:a16="http://schemas.microsoft.com/office/drawing/2014/main" id="{75C36A76-69F6-4BCF-9592-631D6A75F3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1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Rectangle 114">
              <a:extLst>
                <a:ext uri="{FF2B5EF4-FFF2-40B4-BE49-F238E27FC236}">
                  <a16:creationId xmlns:a16="http://schemas.microsoft.com/office/drawing/2014/main" id="{9FC24940-68CE-481E-93EB-266425E69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6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13" name="Line 115">
              <a:extLst>
                <a:ext uri="{FF2B5EF4-FFF2-40B4-BE49-F238E27FC236}">
                  <a16:creationId xmlns:a16="http://schemas.microsoft.com/office/drawing/2014/main" id="{267E4E1E-A427-40AA-BF52-18F6BA14FC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46" y="2421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Rectangle 116">
              <a:extLst>
                <a:ext uri="{FF2B5EF4-FFF2-40B4-BE49-F238E27FC236}">
                  <a16:creationId xmlns:a16="http://schemas.microsoft.com/office/drawing/2014/main" id="{B10618B7-5ACD-4C32-BAC5-8D665A2F3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1" y="2487"/>
              <a:ext cx="11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115" name="Rectangle 117">
              <a:extLst>
                <a:ext uri="{FF2B5EF4-FFF2-40B4-BE49-F238E27FC236}">
                  <a16:creationId xmlns:a16="http://schemas.microsoft.com/office/drawing/2014/main" id="{8604ACD5-AFC0-4742-AD6B-CDF073BEC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2967"/>
              <a:ext cx="22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16" name="Line 118">
              <a:extLst>
                <a:ext uri="{FF2B5EF4-FFF2-40B4-BE49-F238E27FC236}">
                  <a16:creationId xmlns:a16="http://schemas.microsoft.com/office/drawing/2014/main" id="{9796B9F6-9434-4818-ACA9-E2B36B4842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2" y="3027"/>
              <a:ext cx="6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Rectangle 119">
              <a:extLst>
                <a:ext uri="{FF2B5EF4-FFF2-40B4-BE49-F238E27FC236}">
                  <a16:creationId xmlns:a16="http://schemas.microsoft.com/office/drawing/2014/main" id="{77961BB8-192C-4173-BB99-0BBD8B4EDB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" y="1809"/>
              <a:ext cx="88" cy="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 dirty="0"/>
            </a:p>
          </p:txBody>
        </p:sp>
        <p:sp>
          <p:nvSpPr>
            <p:cNvPr id="118" name="Line 120">
              <a:extLst>
                <a:ext uri="{FF2B5EF4-FFF2-40B4-BE49-F238E27FC236}">
                  <a16:creationId xmlns:a16="http://schemas.microsoft.com/office/drawing/2014/main" id="{F21719F6-3441-479E-A475-3C10FC4466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2" y="1869"/>
              <a:ext cx="6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Rectangle 121">
              <a:extLst>
                <a:ext uri="{FF2B5EF4-FFF2-40B4-BE49-F238E27FC236}">
                  <a16:creationId xmlns:a16="http://schemas.microsoft.com/office/drawing/2014/main" id="{D630DF26-8E97-436A-A821-BD7989B52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" y="1233"/>
              <a:ext cx="88" cy="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 dirty="0"/>
            </a:p>
          </p:txBody>
        </p:sp>
        <p:sp>
          <p:nvSpPr>
            <p:cNvPr id="120" name="Line 122">
              <a:extLst>
                <a:ext uri="{FF2B5EF4-FFF2-40B4-BE49-F238E27FC236}">
                  <a16:creationId xmlns:a16="http://schemas.microsoft.com/office/drawing/2014/main" id="{E8B1CFF1-62D9-4582-B3FB-64D4A3EAEC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2" y="1293"/>
              <a:ext cx="61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Rectangle 123">
              <a:extLst>
                <a:ext uri="{FF2B5EF4-FFF2-40B4-BE49-F238E27FC236}">
                  <a16:creationId xmlns:a16="http://schemas.microsoft.com/office/drawing/2014/main" id="{959DE326-6BCD-4881-838B-1A6E72A52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6" y="711"/>
              <a:ext cx="5712" cy="2898"/>
            </a:xfrm>
            <a:prstGeom prst="rect">
              <a:avLst/>
            </a:prstGeom>
            <a:noFill/>
            <a:ln w="11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Perpetua" pitchFamily="18" charset="0"/>
              </a:endParaRPr>
            </a:p>
          </p:txBody>
        </p:sp>
      </p:grpSp>
      <p:graphicFrame>
        <p:nvGraphicFramePr>
          <p:cNvPr id="122" name="Object 121">
            <a:extLst>
              <a:ext uri="{FF2B5EF4-FFF2-40B4-BE49-F238E27FC236}">
                <a16:creationId xmlns:a16="http://schemas.microsoft.com/office/drawing/2014/main" id="{3689D203-4988-446B-95F0-85EA992CC3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63361"/>
              </p:ext>
            </p:extLst>
          </p:nvPr>
        </p:nvGraphicFramePr>
        <p:xfrm>
          <a:off x="407368" y="2708920"/>
          <a:ext cx="3749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29" imgW="1663560" imgH="253800" progId="Equation.DSMT4">
                  <p:embed/>
                </p:oleObj>
              </mc:Choice>
              <mc:Fallback>
                <p:oleObj name="Equation" r:id="rId29" imgW="1663560" imgH="253800" progId="Equation.DSMT4">
                  <p:embed/>
                  <p:pic>
                    <p:nvPicPr>
                      <p:cNvPr id="122" name="Object 121">
                        <a:extLst>
                          <a:ext uri="{FF2B5EF4-FFF2-40B4-BE49-F238E27FC236}">
                            <a16:creationId xmlns:a16="http://schemas.microsoft.com/office/drawing/2014/main" id="{3689D203-4988-446B-95F0-85EA992CC3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2708920"/>
                        <a:ext cx="37496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" name="Oval 122">
            <a:extLst>
              <a:ext uri="{FF2B5EF4-FFF2-40B4-BE49-F238E27FC236}">
                <a16:creationId xmlns:a16="http://schemas.microsoft.com/office/drawing/2014/main" id="{8043FE9E-C740-4EA3-A9F1-76CF6F5A56B7}"/>
              </a:ext>
            </a:extLst>
          </p:cNvPr>
          <p:cNvSpPr/>
          <p:nvPr/>
        </p:nvSpPr>
        <p:spPr>
          <a:xfrm>
            <a:off x="6816080" y="3861048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9CE9D1B3-B1F2-429A-B194-4D908E98AC00}"/>
              </a:ext>
            </a:extLst>
          </p:cNvPr>
          <p:cNvSpPr/>
          <p:nvPr/>
        </p:nvSpPr>
        <p:spPr>
          <a:xfrm>
            <a:off x="8584912" y="4365104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00961392-2BCD-498B-8E94-B1BD96340B8F}"/>
              </a:ext>
            </a:extLst>
          </p:cNvPr>
          <p:cNvSpPr/>
          <p:nvPr/>
        </p:nvSpPr>
        <p:spPr>
          <a:xfrm>
            <a:off x="9753312" y="4009504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Content Placeholder 2">
            <a:extLst>
              <a:ext uri="{FF2B5EF4-FFF2-40B4-BE49-F238E27FC236}">
                <a16:creationId xmlns:a16="http://schemas.microsoft.com/office/drawing/2014/main" id="{51D2E637-B3C7-43CB-8202-0420C78C5E88}"/>
              </a:ext>
            </a:extLst>
          </p:cNvPr>
          <p:cNvSpPr txBox="1">
            <a:spLocks/>
          </p:cNvSpPr>
          <p:nvPr/>
        </p:nvSpPr>
        <p:spPr>
          <a:xfrm>
            <a:off x="150704" y="1862872"/>
            <a:ext cx="11377264" cy="127656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Connect these dots to get an idea of how this function will look: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6538CA59-4F01-47CA-B7BA-23BA13DD7B10}"/>
              </a:ext>
            </a:extLst>
          </p:cNvPr>
          <p:cNvCxnSpPr>
            <a:cxnSpLocks/>
          </p:cNvCxnSpPr>
          <p:nvPr/>
        </p:nvCxnSpPr>
        <p:spPr>
          <a:xfrm>
            <a:off x="5831840" y="2164080"/>
            <a:ext cx="1046480" cy="175768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7495AB9A-335C-45ED-B2A6-2B5337A9FE0D}"/>
              </a:ext>
            </a:extLst>
          </p:cNvPr>
          <p:cNvCxnSpPr>
            <a:cxnSpLocks/>
            <a:stCxn id="123" idx="2"/>
          </p:cNvCxnSpPr>
          <p:nvPr/>
        </p:nvCxnSpPr>
        <p:spPr>
          <a:xfrm>
            <a:off x="6816080" y="3897052"/>
            <a:ext cx="1814840" cy="51746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658647C8-8225-414A-A145-ABC3A87CB08A}"/>
              </a:ext>
            </a:extLst>
          </p:cNvPr>
          <p:cNvCxnSpPr>
            <a:cxnSpLocks/>
            <a:endCxn id="125" idx="3"/>
          </p:cNvCxnSpPr>
          <p:nvPr/>
        </p:nvCxnSpPr>
        <p:spPr>
          <a:xfrm flipV="1">
            <a:off x="8628360" y="4070967"/>
            <a:ext cx="1135497" cy="34493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62ADEC5B-CDA2-42B1-A986-42C2F9351766}"/>
              </a:ext>
            </a:extLst>
          </p:cNvPr>
          <p:cNvCxnSpPr>
            <a:cxnSpLocks/>
          </p:cNvCxnSpPr>
          <p:nvPr/>
        </p:nvCxnSpPr>
        <p:spPr>
          <a:xfrm flipV="1">
            <a:off x="9815800" y="2208508"/>
            <a:ext cx="986519" cy="182759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6" name="Object 135">
            <a:extLst>
              <a:ext uri="{FF2B5EF4-FFF2-40B4-BE49-F238E27FC236}">
                <a16:creationId xmlns:a16="http://schemas.microsoft.com/office/drawing/2014/main" id="{6C66395F-7E1C-49AA-8BC8-FB59B1FAB3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297201"/>
              </p:ext>
            </p:extLst>
          </p:nvPr>
        </p:nvGraphicFramePr>
        <p:xfrm>
          <a:off x="9433612" y="2477443"/>
          <a:ext cx="1069632" cy="570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1" imgW="380880" imgH="203040" progId="Equation.DSMT4">
                  <p:embed/>
                </p:oleObj>
              </mc:Choice>
              <mc:Fallback>
                <p:oleObj name="Equation" r:id="rId31" imgW="380880" imgH="203040" progId="Equation.DSMT4">
                  <p:embed/>
                  <p:pic>
                    <p:nvPicPr>
                      <p:cNvPr id="136" name="Object 135">
                        <a:extLst>
                          <a:ext uri="{FF2B5EF4-FFF2-40B4-BE49-F238E27FC236}">
                            <a16:creationId xmlns:a16="http://schemas.microsoft.com/office/drawing/2014/main" id="{6C66395F-7E1C-49AA-8BC8-FB59B1FAB3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3612" y="2477443"/>
                        <a:ext cx="1069632" cy="5704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015E1F0D-680E-4018-BB7C-1B398BA4B49C}"/>
              </a:ext>
            </a:extLst>
          </p:cNvPr>
          <p:cNvCxnSpPr>
            <a:cxnSpLocks/>
          </p:cNvCxnSpPr>
          <p:nvPr/>
        </p:nvCxnSpPr>
        <p:spPr>
          <a:xfrm flipH="1">
            <a:off x="5029199" y="3681874"/>
            <a:ext cx="7101016" cy="0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Oval 139">
            <a:extLst>
              <a:ext uri="{FF2B5EF4-FFF2-40B4-BE49-F238E27FC236}">
                <a16:creationId xmlns:a16="http://schemas.microsoft.com/office/drawing/2014/main" id="{C403FF98-94CC-40D3-894D-EF1405869ED9}"/>
              </a:ext>
            </a:extLst>
          </p:cNvPr>
          <p:cNvSpPr/>
          <p:nvPr/>
        </p:nvSpPr>
        <p:spPr>
          <a:xfrm>
            <a:off x="6686329" y="3624469"/>
            <a:ext cx="92157" cy="84728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7714F8B-3E92-4747-B401-DACA5254604E}"/>
              </a:ext>
            </a:extLst>
          </p:cNvPr>
          <p:cNvSpPr txBox="1"/>
          <p:nvPr/>
        </p:nvSpPr>
        <p:spPr>
          <a:xfrm>
            <a:off x="5069840" y="5059680"/>
            <a:ext cx="2804160" cy="923330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The intersection points will be on the LEFT side 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98525171-324B-435C-BF20-779AD667B7A4}"/>
              </a:ext>
            </a:extLst>
          </p:cNvPr>
          <p:cNvSpPr/>
          <p:nvPr/>
        </p:nvSpPr>
        <p:spPr>
          <a:xfrm>
            <a:off x="5638796" y="3688080"/>
            <a:ext cx="985524" cy="1361440"/>
          </a:xfrm>
          <a:custGeom>
            <a:avLst/>
            <a:gdLst>
              <a:gd name="connsiteX0" fmla="*/ 975364 w 985524"/>
              <a:gd name="connsiteY0" fmla="*/ 1361440 h 1361440"/>
              <a:gd name="connsiteX1" fmla="*/ 4 w 985524"/>
              <a:gd name="connsiteY1" fmla="*/ 568960 h 1361440"/>
              <a:gd name="connsiteX2" fmla="*/ 985524 w 985524"/>
              <a:gd name="connsiteY2" fmla="*/ 0 h 136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85524" h="1361440">
                <a:moveTo>
                  <a:pt x="975364" y="1361440"/>
                </a:moveTo>
                <a:cubicBezTo>
                  <a:pt x="486837" y="1078653"/>
                  <a:pt x="-1689" y="795867"/>
                  <a:pt x="4" y="568960"/>
                </a:cubicBezTo>
                <a:cubicBezTo>
                  <a:pt x="1697" y="342053"/>
                  <a:pt x="493610" y="171026"/>
                  <a:pt x="985524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74DB489B-FAFE-4A59-9739-5095EDAD4127}"/>
              </a:ext>
            </a:extLst>
          </p:cNvPr>
          <p:cNvSpPr/>
          <p:nvPr/>
        </p:nvSpPr>
        <p:spPr>
          <a:xfrm>
            <a:off x="9957849" y="3634629"/>
            <a:ext cx="92157" cy="84728"/>
          </a:xfrm>
          <a:prstGeom prst="ellipse">
            <a:avLst/>
          </a:prstGeom>
          <a:solidFill>
            <a:srgbClr val="00B05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DE216200-C83B-4CDB-9587-1E7A4412D385}"/>
              </a:ext>
            </a:extLst>
          </p:cNvPr>
          <p:cNvSpPr txBox="1"/>
          <p:nvPr/>
        </p:nvSpPr>
        <p:spPr>
          <a:xfrm>
            <a:off x="9255760" y="4460240"/>
            <a:ext cx="2804160" cy="923330"/>
          </a:xfrm>
          <a:prstGeom prst="rect">
            <a:avLst/>
          </a:prstGeom>
          <a:solidFill>
            <a:schemeClr val="bg1">
              <a:alpha val="86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Intersection point will also be on the RIGHT side!!</a:t>
            </a:r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443E40E2-214F-4634-92DE-FBC80FF1BCF5}"/>
              </a:ext>
            </a:extLst>
          </p:cNvPr>
          <p:cNvSpPr/>
          <p:nvPr/>
        </p:nvSpPr>
        <p:spPr>
          <a:xfrm>
            <a:off x="10139680" y="3300950"/>
            <a:ext cx="1938759" cy="1829850"/>
          </a:xfrm>
          <a:custGeom>
            <a:avLst/>
            <a:gdLst>
              <a:gd name="connsiteX0" fmla="*/ 1422400 w 1938759"/>
              <a:gd name="connsiteY0" fmla="*/ 1829850 h 1829850"/>
              <a:gd name="connsiteX1" fmla="*/ 1859280 w 1938759"/>
              <a:gd name="connsiteY1" fmla="*/ 112810 h 1829850"/>
              <a:gd name="connsiteX2" fmla="*/ 0 w 1938759"/>
              <a:gd name="connsiteY2" fmla="*/ 305850 h 182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38759" h="1829850">
                <a:moveTo>
                  <a:pt x="1422400" y="1829850"/>
                </a:moveTo>
                <a:cubicBezTo>
                  <a:pt x="1759373" y="1098330"/>
                  <a:pt x="2096347" y="366810"/>
                  <a:pt x="1859280" y="112810"/>
                </a:cubicBezTo>
                <a:cubicBezTo>
                  <a:pt x="1622213" y="-141190"/>
                  <a:pt x="811106" y="82330"/>
                  <a:pt x="0" y="305850"/>
                </a:cubicBezTo>
              </a:path>
            </a:pathLst>
          </a:custGeom>
          <a:noFill/>
          <a:ln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52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24" grpId="0" animBg="1"/>
      <p:bldP spid="125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C693B-C1EC-420F-92AF-90912F0DDE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2560" y="147320"/>
            <a:ext cx="11501120" cy="1600200"/>
          </a:xfrm>
        </p:spPr>
        <p:txBody>
          <a:bodyPr>
            <a:normAutofit/>
          </a:bodyPr>
          <a:lstStyle/>
          <a:p>
            <a:r>
              <a:rPr lang="en-US" sz="2300" dirty="0"/>
              <a:t>The second part of the method requires determining if the ABS in equation is either positive or negative</a:t>
            </a:r>
          </a:p>
          <a:p>
            <a:r>
              <a:rPr lang="en-US" sz="2300" dirty="0"/>
              <a:t>This depends on whether if the intersection points are either on the LEFT or RIGHT of the ABS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7EFBFF0-9772-46CA-BF35-6FDFB9D82D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349519"/>
              </p:ext>
            </p:extLst>
          </p:nvPr>
        </p:nvGraphicFramePr>
        <p:xfrm>
          <a:off x="305768" y="2241560"/>
          <a:ext cx="3749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1663560" imgH="253800" progId="Equation.DSMT4">
                  <p:embed/>
                </p:oleObj>
              </mc:Choice>
              <mc:Fallback>
                <p:oleObj name="Equation" r:id="rId3" imgW="16635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7EFBFF0-9772-46CA-BF35-6FDFB9D82D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68" y="2241560"/>
                        <a:ext cx="37496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6BA104C-ED1E-4904-90BE-5EA7D2C2D2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7280" y="2707446"/>
            <a:ext cx="7593114" cy="3326507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075B59E-C855-48A9-910D-81F9535BB4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79435"/>
              </p:ext>
            </p:extLst>
          </p:nvPr>
        </p:nvGraphicFramePr>
        <p:xfrm>
          <a:off x="5087303" y="6012180"/>
          <a:ext cx="1161097" cy="454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647640" imgH="253800" progId="Equation.DSMT4">
                  <p:embed/>
                </p:oleObj>
              </mc:Choice>
              <mc:Fallback>
                <p:oleObj name="Equation" r:id="rId6" imgW="6476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075B59E-C855-48A9-910D-81F9535BB4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303" y="6012180"/>
                        <a:ext cx="1161097" cy="4543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310E0434-C4B6-4D60-A12F-F200D85A7CE3}"/>
              </a:ext>
            </a:extLst>
          </p:cNvPr>
          <p:cNvGrpSpPr/>
          <p:nvPr/>
        </p:nvGrpSpPr>
        <p:grpSpPr>
          <a:xfrm>
            <a:off x="5262880" y="2357120"/>
            <a:ext cx="1026160" cy="3177859"/>
            <a:chOff x="2085976" y="1897064"/>
            <a:chExt cx="3282949" cy="2073275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AA0F68B-2371-4A53-A662-212F5B9C1544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5B00488-3129-46FE-82B8-9E2FA0047BE1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3BCDF74-7878-43F9-9C6E-AE54EFFEF9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841584"/>
              </p:ext>
            </p:extLst>
          </p:nvPr>
        </p:nvGraphicFramePr>
        <p:xfrm>
          <a:off x="6142038" y="20005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139680" imgH="139680" progId="Equation.DSMT4">
                  <p:embed/>
                </p:oleObj>
              </mc:Choice>
              <mc:Fallback>
                <p:oleObj name="Equation" r:id="rId8" imgW="13968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3BCDF74-7878-43F9-9C6E-AE54EFFEF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038" y="20005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F8C07F2-62EF-41A1-99E7-69317B1806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49124"/>
              </p:ext>
            </p:extLst>
          </p:nvPr>
        </p:nvGraphicFramePr>
        <p:xfrm>
          <a:off x="5022850" y="219837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139680" imgH="101520" progId="Equation.DSMT4">
                  <p:embed/>
                </p:oleObj>
              </mc:Choice>
              <mc:Fallback>
                <p:oleObj name="Equation" r:id="rId10" imgW="139680" imgH="1015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F8C07F2-62EF-41A1-99E7-69317B1806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219837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E505E06-CAAF-4A0D-9F2A-5CBE5D707F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329835"/>
              </p:ext>
            </p:extLst>
          </p:nvPr>
        </p:nvGraphicFramePr>
        <p:xfrm>
          <a:off x="7106603" y="601186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672840" imgH="253800" progId="Equation.DSMT4">
                  <p:embed/>
                </p:oleObj>
              </mc:Choice>
              <mc:Fallback>
                <p:oleObj name="Equation" r:id="rId12" imgW="67284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E505E06-CAAF-4A0D-9F2A-5CBE5D707F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6603" y="601186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78CABED2-32A8-4EF7-9267-7111B439581B}"/>
              </a:ext>
            </a:extLst>
          </p:cNvPr>
          <p:cNvGrpSpPr/>
          <p:nvPr/>
        </p:nvGrpSpPr>
        <p:grpSpPr>
          <a:xfrm>
            <a:off x="7355840" y="2357120"/>
            <a:ext cx="985520" cy="3177859"/>
            <a:chOff x="2085976" y="1897064"/>
            <a:chExt cx="3282949" cy="2073275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40A1416-F4A4-443E-8E72-518D66E09280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66DE94E-A2F8-4FC3-8FAA-75F6F6EAF5D8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1C1B369-0BAA-4B62-9127-D27D5F07B9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803408"/>
              </p:ext>
            </p:extLst>
          </p:nvPr>
        </p:nvGraphicFramePr>
        <p:xfrm>
          <a:off x="8133398" y="206152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139680" imgH="139680" progId="Equation.DSMT4">
                  <p:embed/>
                </p:oleObj>
              </mc:Choice>
              <mc:Fallback>
                <p:oleObj name="Equation" r:id="rId14" imgW="139680" imgH="1396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1C1B369-0BAA-4B62-9127-D27D5F07B9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3398" y="206152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EF369FE-FC05-4B61-9E72-BC19EEC375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875380"/>
              </p:ext>
            </p:extLst>
          </p:nvPr>
        </p:nvGraphicFramePr>
        <p:xfrm>
          <a:off x="7136130" y="21374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5" imgW="139680" imgH="101520" progId="Equation.DSMT4">
                  <p:embed/>
                </p:oleObj>
              </mc:Choice>
              <mc:Fallback>
                <p:oleObj name="Equation" r:id="rId15" imgW="139680" imgH="10152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EF369FE-FC05-4B61-9E72-BC19EEC375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6130" y="21374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44C0D22-B622-4730-B310-FD163332C4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956420"/>
              </p:ext>
            </p:extLst>
          </p:nvPr>
        </p:nvGraphicFramePr>
        <p:xfrm>
          <a:off x="8498523" y="600170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6" imgW="672840" imgH="253800" progId="Equation.DSMT4">
                  <p:embed/>
                </p:oleObj>
              </mc:Choice>
              <mc:Fallback>
                <p:oleObj name="Equation" r:id="rId16" imgW="67284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44C0D22-B622-4730-B310-FD163332C4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8523" y="600170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F134C118-D885-4FA5-BB6D-ED669CC05F2B}"/>
              </a:ext>
            </a:extLst>
          </p:cNvPr>
          <p:cNvGrpSpPr/>
          <p:nvPr/>
        </p:nvGrpSpPr>
        <p:grpSpPr>
          <a:xfrm>
            <a:off x="8778240" y="2346960"/>
            <a:ext cx="873760" cy="3177859"/>
            <a:chOff x="2085976" y="1897064"/>
            <a:chExt cx="3282949" cy="207327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699FE50-E655-4024-877D-890144BB60E3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F06C214-64D0-4AF5-B163-6E1F695E1295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9D22987-42C9-4AFE-BF22-782796C742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782432"/>
              </p:ext>
            </p:extLst>
          </p:nvPr>
        </p:nvGraphicFramePr>
        <p:xfrm>
          <a:off x="9474518" y="20513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18" imgW="139680" imgH="139680" progId="Equation.DSMT4">
                  <p:embed/>
                </p:oleObj>
              </mc:Choice>
              <mc:Fallback>
                <p:oleObj name="Equation" r:id="rId18" imgW="139680" imgH="139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9D22987-42C9-4AFE-BF22-782796C742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518" y="20513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ADD173A-B366-4280-9949-5DAB187D7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663380"/>
              </p:ext>
            </p:extLst>
          </p:nvPr>
        </p:nvGraphicFramePr>
        <p:xfrm>
          <a:off x="8609330" y="21882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19" imgW="139680" imgH="101520" progId="Equation.DSMT4">
                  <p:embed/>
                </p:oleObj>
              </mc:Choice>
              <mc:Fallback>
                <p:oleObj name="Equation" r:id="rId19" imgW="139680" imgH="1015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ADD173A-B366-4280-9949-5DAB187D7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9330" y="21882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A9AC8D16-FEB4-4514-ABB1-5405FD01FDC7}"/>
              </a:ext>
            </a:extLst>
          </p:cNvPr>
          <p:cNvSpPr/>
          <p:nvPr/>
        </p:nvSpPr>
        <p:spPr>
          <a:xfrm>
            <a:off x="3251200" y="1930400"/>
            <a:ext cx="2529840" cy="5029200"/>
          </a:xfrm>
          <a:prstGeom prst="rect">
            <a:avLst/>
          </a:prstGeom>
          <a:solidFill>
            <a:srgbClr val="92D05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BC2DEA-0AFB-442D-8D84-B1E642F8E8F4}"/>
              </a:ext>
            </a:extLst>
          </p:cNvPr>
          <p:cNvSpPr txBox="1"/>
          <p:nvPr/>
        </p:nvSpPr>
        <p:spPr>
          <a:xfrm>
            <a:off x="1107440" y="3728720"/>
            <a:ext cx="4104640" cy="1477328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If the intersection is in this domain, then ALL three absolute values will be NEGATIVE, b/c it will all need to pointing the NEGATIVE side!!!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5604F5B-CFE9-42B4-A349-16058515A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340889"/>
              </p:ext>
            </p:extLst>
          </p:nvPr>
        </p:nvGraphicFramePr>
        <p:xfrm>
          <a:off x="198755" y="5735955"/>
          <a:ext cx="44942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0" imgW="1993680" imgH="253800" progId="Equation.DSMT4">
                  <p:embed/>
                </p:oleObj>
              </mc:Choice>
              <mc:Fallback>
                <p:oleObj name="Equation" r:id="rId20" imgW="199368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5604F5B-CFE9-42B4-A349-16058515A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" y="5735955"/>
                        <a:ext cx="44942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817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C693B-C1EC-420F-92AF-90912F0DDE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2560" y="147320"/>
            <a:ext cx="11501120" cy="1600200"/>
          </a:xfrm>
        </p:spPr>
        <p:txBody>
          <a:bodyPr>
            <a:normAutofit/>
          </a:bodyPr>
          <a:lstStyle/>
          <a:p>
            <a:r>
              <a:rPr lang="en-US" sz="2300" dirty="0"/>
              <a:t>The second part of the method requires determining if the ABS in equation is either positive or negative</a:t>
            </a:r>
          </a:p>
          <a:p>
            <a:r>
              <a:rPr lang="en-US" sz="2300" dirty="0"/>
              <a:t>This depends on whether if the intersection points are either on the LEFT or RIGHT of the ABS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7EFBFF0-9772-46CA-BF35-6FDFB9D82D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768" y="2241560"/>
          <a:ext cx="3749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1663560" imgH="253800" progId="Equation.DSMT4">
                  <p:embed/>
                </p:oleObj>
              </mc:Choice>
              <mc:Fallback>
                <p:oleObj name="Equation" r:id="rId3" imgW="16635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7EFBFF0-9772-46CA-BF35-6FDFB9D82D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68" y="2241560"/>
                        <a:ext cx="37496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6BA104C-ED1E-4904-90BE-5EA7D2C2D2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7280" y="2707446"/>
            <a:ext cx="7593114" cy="3326507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075B59E-C855-48A9-910D-81F9535BB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7303" y="6012180"/>
          <a:ext cx="1161097" cy="454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647640" imgH="253800" progId="Equation.DSMT4">
                  <p:embed/>
                </p:oleObj>
              </mc:Choice>
              <mc:Fallback>
                <p:oleObj name="Equation" r:id="rId6" imgW="6476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075B59E-C855-48A9-910D-81F9535BB4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303" y="6012180"/>
                        <a:ext cx="1161097" cy="4543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310E0434-C4B6-4D60-A12F-F200D85A7CE3}"/>
              </a:ext>
            </a:extLst>
          </p:cNvPr>
          <p:cNvGrpSpPr/>
          <p:nvPr/>
        </p:nvGrpSpPr>
        <p:grpSpPr>
          <a:xfrm>
            <a:off x="5262880" y="2357120"/>
            <a:ext cx="1026160" cy="3177859"/>
            <a:chOff x="2085976" y="1897064"/>
            <a:chExt cx="3282949" cy="2073275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AA0F68B-2371-4A53-A662-212F5B9C1544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5B00488-3129-46FE-82B8-9E2FA0047BE1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3BCDF74-7878-43F9-9C6E-AE54EFFEF9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2038" y="20005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139680" imgH="139680" progId="Equation.DSMT4">
                  <p:embed/>
                </p:oleObj>
              </mc:Choice>
              <mc:Fallback>
                <p:oleObj name="Equation" r:id="rId8" imgW="13968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3BCDF74-7878-43F9-9C6E-AE54EFFEF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038" y="20005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F8C07F2-62EF-41A1-99E7-69317B180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2850" y="219837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139680" imgH="101520" progId="Equation.DSMT4">
                  <p:embed/>
                </p:oleObj>
              </mc:Choice>
              <mc:Fallback>
                <p:oleObj name="Equation" r:id="rId10" imgW="139680" imgH="1015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F8C07F2-62EF-41A1-99E7-69317B1806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219837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E505E06-CAAF-4A0D-9F2A-5CBE5D707F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06603" y="601186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672840" imgH="253800" progId="Equation.DSMT4">
                  <p:embed/>
                </p:oleObj>
              </mc:Choice>
              <mc:Fallback>
                <p:oleObj name="Equation" r:id="rId12" imgW="67284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E505E06-CAAF-4A0D-9F2A-5CBE5D707F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6603" y="601186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78CABED2-32A8-4EF7-9267-7111B439581B}"/>
              </a:ext>
            </a:extLst>
          </p:cNvPr>
          <p:cNvGrpSpPr/>
          <p:nvPr/>
        </p:nvGrpSpPr>
        <p:grpSpPr>
          <a:xfrm>
            <a:off x="7355840" y="2357120"/>
            <a:ext cx="985520" cy="3177859"/>
            <a:chOff x="2085976" y="1897064"/>
            <a:chExt cx="3282949" cy="2073275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40A1416-F4A4-443E-8E72-518D66E09280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66DE94E-A2F8-4FC3-8FAA-75F6F6EAF5D8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1C1B369-0BAA-4B62-9127-D27D5F07B9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33398" y="206152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139680" imgH="139680" progId="Equation.DSMT4">
                  <p:embed/>
                </p:oleObj>
              </mc:Choice>
              <mc:Fallback>
                <p:oleObj name="Equation" r:id="rId14" imgW="139680" imgH="1396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1C1B369-0BAA-4B62-9127-D27D5F07B9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3398" y="206152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EF369FE-FC05-4B61-9E72-BC19EEC375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36130" y="21374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5" imgW="139680" imgH="101520" progId="Equation.DSMT4">
                  <p:embed/>
                </p:oleObj>
              </mc:Choice>
              <mc:Fallback>
                <p:oleObj name="Equation" r:id="rId15" imgW="139680" imgH="10152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EF369FE-FC05-4B61-9E72-BC19EEC375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6130" y="21374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44C0D22-B622-4730-B310-FD163332C4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98523" y="600170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6" imgW="672840" imgH="253800" progId="Equation.DSMT4">
                  <p:embed/>
                </p:oleObj>
              </mc:Choice>
              <mc:Fallback>
                <p:oleObj name="Equation" r:id="rId16" imgW="67284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44C0D22-B622-4730-B310-FD163332C4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8523" y="600170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F134C118-D885-4FA5-BB6D-ED669CC05F2B}"/>
              </a:ext>
            </a:extLst>
          </p:cNvPr>
          <p:cNvGrpSpPr/>
          <p:nvPr/>
        </p:nvGrpSpPr>
        <p:grpSpPr>
          <a:xfrm>
            <a:off x="8778240" y="2346960"/>
            <a:ext cx="873760" cy="3177859"/>
            <a:chOff x="2085976" y="1897064"/>
            <a:chExt cx="3282949" cy="207327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699FE50-E655-4024-877D-890144BB60E3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F06C214-64D0-4AF5-B163-6E1F695E1295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9D22987-42C9-4AFE-BF22-782796C742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74518" y="20513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18" imgW="139680" imgH="139680" progId="Equation.DSMT4">
                  <p:embed/>
                </p:oleObj>
              </mc:Choice>
              <mc:Fallback>
                <p:oleObj name="Equation" r:id="rId18" imgW="139680" imgH="139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9D22987-42C9-4AFE-BF22-782796C742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518" y="20513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ADD173A-B366-4280-9949-5DAB187D75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09330" y="21882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19" imgW="139680" imgH="101520" progId="Equation.DSMT4">
                  <p:embed/>
                </p:oleObj>
              </mc:Choice>
              <mc:Fallback>
                <p:oleObj name="Equation" r:id="rId19" imgW="139680" imgH="1015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ADD173A-B366-4280-9949-5DAB187D7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9330" y="21882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A9AC8D16-FEB4-4514-ABB1-5405FD01FDC7}"/>
              </a:ext>
            </a:extLst>
          </p:cNvPr>
          <p:cNvSpPr/>
          <p:nvPr/>
        </p:nvSpPr>
        <p:spPr>
          <a:xfrm>
            <a:off x="5811520" y="1828800"/>
            <a:ext cx="2072640" cy="5029200"/>
          </a:xfrm>
          <a:prstGeom prst="rect">
            <a:avLst/>
          </a:prstGeom>
          <a:solidFill>
            <a:srgbClr val="92D05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BC2DEA-0AFB-442D-8D84-B1E642F8E8F4}"/>
              </a:ext>
            </a:extLst>
          </p:cNvPr>
          <p:cNvSpPr txBox="1"/>
          <p:nvPr/>
        </p:nvSpPr>
        <p:spPr>
          <a:xfrm>
            <a:off x="795130" y="3885979"/>
            <a:ext cx="4680226" cy="1200329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If the intersection is in this domain, the first one is positive and the other two are NEGATIVE.  Use the arrows to decide if it is positive or negative!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5604F5B-CFE9-42B4-A349-16058515A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017530"/>
              </p:ext>
            </p:extLst>
          </p:nvPr>
        </p:nvGraphicFramePr>
        <p:xfrm>
          <a:off x="926272" y="5099533"/>
          <a:ext cx="45227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0" imgW="2006280" imgH="253800" progId="Equation.DSMT4">
                  <p:embed/>
                </p:oleObj>
              </mc:Choice>
              <mc:Fallback>
                <p:oleObj name="Equation" r:id="rId20" imgW="200628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5604F5B-CFE9-42B4-A349-16058515A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272" y="5099533"/>
                        <a:ext cx="4522788" cy="571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737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C693B-C1EC-420F-92AF-90912F0DDE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2560" y="147320"/>
            <a:ext cx="11501120" cy="1600200"/>
          </a:xfrm>
        </p:spPr>
        <p:txBody>
          <a:bodyPr>
            <a:normAutofit/>
          </a:bodyPr>
          <a:lstStyle/>
          <a:p>
            <a:r>
              <a:rPr lang="en-US" sz="2300" dirty="0"/>
              <a:t>The second part of the method requires determining if the ABS in equation is either positive or negative</a:t>
            </a:r>
          </a:p>
          <a:p>
            <a:r>
              <a:rPr lang="en-US" sz="2300" dirty="0"/>
              <a:t>This depends on whether if the intersection points are either on the LEFT or RIGHT of the ABS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7EFBFF0-9772-46CA-BF35-6FDFB9D82D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768" y="2241560"/>
          <a:ext cx="3749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1663560" imgH="253800" progId="Equation.DSMT4">
                  <p:embed/>
                </p:oleObj>
              </mc:Choice>
              <mc:Fallback>
                <p:oleObj name="Equation" r:id="rId3" imgW="16635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7EFBFF0-9772-46CA-BF35-6FDFB9D82D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68" y="2241560"/>
                        <a:ext cx="37496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6BA104C-ED1E-4904-90BE-5EA7D2C2D2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7280" y="2707446"/>
            <a:ext cx="7593114" cy="3326507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075B59E-C855-48A9-910D-81F9535BB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7303" y="6012180"/>
          <a:ext cx="1161097" cy="454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647640" imgH="253800" progId="Equation.DSMT4">
                  <p:embed/>
                </p:oleObj>
              </mc:Choice>
              <mc:Fallback>
                <p:oleObj name="Equation" r:id="rId6" imgW="6476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075B59E-C855-48A9-910D-81F9535BB4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303" y="6012180"/>
                        <a:ext cx="1161097" cy="4543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310E0434-C4B6-4D60-A12F-F200D85A7CE3}"/>
              </a:ext>
            </a:extLst>
          </p:cNvPr>
          <p:cNvGrpSpPr/>
          <p:nvPr/>
        </p:nvGrpSpPr>
        <p:grpSpPr>
          <a:xfrm>
            <a:off x="5262880" y="2357120"/>
            <a:ext cx="1026160" cy="3177859"/>
            <a:chOff x="2085976" y="1897064"/>
            <a:chExt cx="3282949" cy="2073275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AA0F68B-2371-4A53-A662-212F5B9C1544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5B00488-3129-46FE-82B8-9E2FA0047BE1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3BCDF74-7878-43F9-9C6E-AE54EFFEF9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2038" y="20005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139680" imgH="139680" progId="Equation.DSMT4">
                  <p:embed/>
                </p:oleObj>
              </mc:Choice>
              <mc:Fallback>
                <p:oleObj name="Equation" r:id="rId8" imgW="13968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3BCDF74-7878-43F9-9C6E-AE54EFFEF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038" y="20005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F8C07F2-62EF-41A1-99E7-69317B180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2850" y="219837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139680" imgH="101520" progId="Equation.DSMT4">
                  <p:embed/>
                </p:oleObj>
              </mc:Choice>
              <mc:Fallback>
                <p:oleObj name="Equation" r:id="rId10" imgW="139680" imgH="1015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F8C07F2-62EF-41A1-99E7-69317B1806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219837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E505E06-CAAF-4A0D-9F2A-5CBE5D707F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06603" y="601186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672840" imgH="253800" progId="Equation.DSMT4">
                  <p:embed/>
                </p:oleObj>
              </mc:Choice>
              <mc:Fallback>
                <p:oleObj name="Equation" r:id="rId12" imgW="67284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E505E06-CAAF-4A0D-9F2A-5CBE5D707F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6603" y="601186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78CABED2-32A8-4EF7-9267-7111B439581B}"/>
              </a:ext>
            </a:extLst>
          </p:cNvPr>
          <p:cNvGrpSpPr/>
          <p:nvPr/>
        </p:nvGrpSpPr>
        <p:grpSpPr>
          <a:xfrm>
            <a:off x="7355840" y="2357120"/>
            <a:ext cx="985520" cy="3177859"/>
            <a:chOff x="2085976" y="1897064"/>
            <a:chExt cx="3282949" cy="2073275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40A1416-F4A4-443E-8E72-518D66E09280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66DE94E-A2F8-4FC3-8FAA-75F6F6EAF5D8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1C1B369-0BAA-4B62-9127-D27D5F07B9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33398" y="206152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139680" imgH="139680" progId="Equation.DSMT4">
                  <p:embed/>
                </p:oleObj>
              </mc:Choice>
              <mc:Fallback>
                <p:oleObj name="Equation" r:id="rId14" imgW="139680" imgH="1396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1C1B369-0BAA-4B62-9127-D27D5F07B9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3398" y="206152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EF369FE-FC05-4B61-9E72-BC19EEC375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36130" y="21374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5" imgW="139680" imgH="101520" progId="Equation.DSMT4">
                  <p:embed/>
                </p:oleObj>
              </mc:Choice>
              <mc:Fallback>
                <p:oleObj name="Equation" r:id="rId15" imgW="139680" imgH="10152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EF369FE-FC05-4B61-9E72-BC19EEC375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6130" y="21374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44C0D22-B622-4730-B310-FD163332C4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98523" y="6001703"/>
          <a:ext cx="12080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6" imgW="672840" imgH="253800" progId="Equation.DSMT4">
                  <p:embed/>
                </p:oleObj>
              </mc:Choice>
              <mc:Fallback>
                <p:oleObj name="Equation" r:id="rId16" imgW="67284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44C0D22-B622-4730-B310-FD163332C4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8523" y="6001703"/>
                        <a:ext cx="1208087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F134C118-D885-4FA5-BB6D-ED669CC05F2B}"/>
              </a:ext>
            </a:extLst>
          </p:cNvPr>
          <p:cNvGrpSpPr/>
          <p:nvPr/>
        </p:nvGrpSpPr>
        <p:grpSpPr>
          <a:xfrm>
            <a:off x="8778240" y="2346960"/>
            <a:ext cx="873760" cy="3177859"/>
            <a:chOff x="2085976" y="1897064"/>
            <a:chExt cx="3282949" cy="207327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699FE50-E655-4024-877D-890144BB60E3}"/>
                </a:ext>
              </a:extLst>
            </p:cNvPr>
            <p:cNvCxnSpPr/>
            <p:nvPr/>
          </p:nvCxnSpPr>
          <p:spPr>
            <a:xfrm rot="5400000">
              <a:off x="3524250" y="2120900"/>
              <a:ext cx="2051050" cy="1638300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F06C214-64D0-4AF5-B163-6E1F695E1295}"/>
                </a:ext>
              </a:extLst>
            </p:cNvPr>
            <p:cNvCxnSpPr/>
            <p:nvPr/>
          </p:nvCxnSpPr>
          <p:spPr>
            <a:xfrm rot="16200000" flipV="1">
              <a:off x="1874045" y="2108995"/>
              <a:ext cx="2073275" cy="1649413"/>
            </a:xfrm>
            <a:prstGeom prst="line">
              <a:avLst/>
            </a:prstGeom>
            <a:ln w="47625">
              <a:solidFill>
                <a:srgbClr val="7030A0">
                  <a:alpha val="36000"/>
                </a:srgb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9D22987-42C9-4AFE-BF22-782796C742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74518" y="2051369"/>
          <a:ext cx="390842" cy="39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18" imgW="139680" imgH="139680" progId="Equation.DSMT4">
                  <p:embed/>
                </p:oleObj>
              </mc:Choice>
              <mc:Fallback>
                <p:oleObj name="Equation" r:id="rId18" imgW="139680" imgH="139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9D22987-42C9-4AFE-BF22-782796C742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518" y="2051369"/>
                        <a:ext cx="390842" cy="390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ADD173A-B366-4280-9949-5DAB187D75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09330" y="2188210"/>
          <a:ext cx="3905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19" imgW="139680" imgH="101520" progId="Equation.DSMT4">
                  <p:embed/>
                </p:oleObj>
              </mc:Choice>
              <mc:Fallback>
                <p:oleObj name="Equation" r:id="rId19" imgW="139680" imgH="1015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ADD173A-B366-4280-9949-5DAB187D7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9330" y="2188210"/>
                        <a:ext cx="390525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A9AC8D16-FEB4-4514-ABB1-5405FD01FDC7}"/>
              </a:ext>
            </a:extLst>
          </p:cNvPr>
          <p:cNvSpPr/>
          <p:nvPr/>
        </p:nvSpPr>
        <p:spPr>
          <a:xfrm>
            <a:off x="7839103" y="1828800"/>
            <a:ext cx="1410914" cy="5029200"/>
          </a:xfrm>
          <a:prstGeom prst="rect">
            <a:avLst/>
          </a:prstGeom>
          <a:solidFill>
            <a:srgbClr val="92D05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BC2DEA-0AFB-442D-8D84-B1E642F8E8F4}"/>
              </a:ext>
            </a:extLst>
          </p:cNvPr>
          <p:cNvSpPr txBox="1"/>
          <p:nvPr/>
        </p:nvSpPr>
        <p:spPr>
          <a:xfrm>
            <a:off x="795130" y="3885979"/>
            <a:ext cx="4680226" cy="1477328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If the intersection is in this domain, the first and second ABS are positive and the last one is NEGATIVE.  Use the arrows to decide if it is positive or negative!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5604F5B-CFE9-42B4-A349-16058515A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459949"/>
              </p:ext>
            </p:extLst>
          </p:nvPr>
        </p:nvGraphicFramePr>
        <p:xfrm>
          <a:off x="873264" y="5126037"/>
          <a:ext cx="45227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0" imgW="2006280" imgH="253800" progId="Equation.DSMT4">
                  <p:embed/>
                </p:oleObj>
              </mc:Choice>
              <mc:Fallback>
                <p:oleObj name="Equation" r:id="rId20" imgW="200628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5604F5B-CFE9-42B4-A349-16058515A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264" y="5126037"/>
                        <a:ext cx="4522788" cy="571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767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10hc6.4"/>
  <p:tag name="ISPRING_RESOURCE_PATHS_HASH" val="6cefca26cfd723173d4fc5f1a1f41ba8a745a"/>
  <p:tag name="ISPRING_RESOURCE_PATHS_HASH_2" val="9f547bfba32b2f693fa3886eb5ec9458256d2eb0"/>
  <p:tag name="ISPRING_ULTRA_SCORM_COURSE_ID" val="E4E77E58-A80C-43FF-A90A-84F2C6C93B4F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PC11\PC11ch7"/>
  <p:tag name="ISPRING_PRESENTATION_TITLE" val="Section 7.5 Solving Systems with Two Absolute Values"/>
  <p:tag name="ISPRING_RESOURCE_PATHS_HASH_PRESENTER" val="3e46a0a84a575e14fa3b5ae9bf368e556127486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C21851CE-B4C4-43DA-9B28-C3B63FE2C1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8EEDAD-6D1C-4027-BA90-BFEE9EBFD1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EAAD2B-CBDC-44EC-9359-490346093715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1145</TotalTime>
  <Words>632</Words>
  <Application>Microsoft Office PowerPoint</Application>
  <PresentationFormat>Widescreen</PresentationFormat>
  <Paragraphs>88</Paragraphs>
  <Slides>12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Calibri</vt:lpstr>
      <vt:lpstr>Century Schoolbook</vt:lpstr>
      <vt:lpstr>Courier New</vt:lpstr>
      <vt:lpstr>Perpetua</vt:lpstr>
      <vt:lpstr>Times New Roman</vt:lpstr>
      <vt:lpstr>Wingdings</vt:lpstr>
      <vt:lpstr>Wingdings 2</vt:lpstr>
      <vt:lpstr>Oriel</vt:lpstr>
      <vt:lpstr>Equation</vt:lpstr>
      <vt:lpstr>MathType 7.0 Equation</vt:lpstr>
      <vt:lpstr>Lesson 5.4 Solving Equations with Two or MOre Absolute Values</vt:lpstr>
      <vt:lpstr>How to Solve Equations With Multiple ABS </vt:lpstr>
      <vt:lpstr>PowerPoint Presentation</vt:lpstr>
      <vt:lpstr>PowerPoint Presentation</vt:lpstr>
      <vt:lpstr>PowerPoint Presentation</vt:lpstr>
      <vt:lpstr>2nd Method: Graphical Approach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7.5 Solving Systems with Two Absolute Values</dc:title>
  <dc:creator>Danny Young</dc:creator>
  <cp:lastModifiedBy>Danny Young</cp:lastModifiedBy>
  <cp:revision>42</cp:revision>
  <dcterms:created xsi:type="dcterms:W3CDTF">2012-01-25T05:09:06Z</dcterms:created>
  <dcterms:modified xsi:type="dcterms:W3CDTF">2023-05-15T17:26:17Z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